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34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6" r:id="rId39"/>
    <p:sldId id="297" r:id="rId40"/>
    <p:sldId id="298" r:id="rId41"/>
    <p:sldId id="299" r:id="rId42"/>
    <p:sldId id="300" r:id="rId43"/>
    <p:sldId id="301" r:id="rId44"/>
    <p:sldId id="313" r:id="rId45"/>
    <p:sldId id="319" r:id="rId46"/>
    <p:sldId id="323" r:id="rId47"/>
    <p:sldId id="324" r:id="rId48"/>
    <p:sldId id="325" r:id="rId49"/>
    <p:sldId id="326" r:id="rId50"/>
    <p:sldId id="331" r:id="rId51"/>
    <p:sldId id="332" r:id="rId52"/>
    <p:sldId id="333" r:id="rId53"/>
    <p:sldId id="334" r:id="rId54"/>
    <p:sldId id="335" r:id="rId55"/>
    <p:sldId id="336" r:id="rId5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1258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5"/>
            <a:ext cx="7772400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5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67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73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73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1" y="2310512"/>
            <a:ext cx="341820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252525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7828" y="2158112"/>
            <a:ext cx="3121659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252525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73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6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1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9393" y="264038"/>
            <a:ext cx="7665212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rgbClr val="73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031" y="2508226"/>
            <a:ext cx="81565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7377" y="6464253"/>
            <a:ext cx="547781" cy="1501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8008" y="-14224"/>
            <a:ext cx="44479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823" y="1063879"/>
            <a:ext cx="74083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89441" y="6409062"/>
            <a:ext cx="5519738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40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.jp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jp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jp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jp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jpg"/><Relationship Id="rId7" Type="http://schemas.openxmlformats.org/officeDocument/2006/relationships/image" Target="../media/image1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24.png"/><Relationship Id="rId9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3.jpg"/><Relationship Id="rId7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567" y="362839"/>
              <a:ext cx="8440039" cy="25182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49" y="457200"/>
              <a:ext cx="2216531" cy="5943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9987" y="457200"/>
              <a:ext cx="119380" cy="5943600"/>
            </a:xfrm>
            <a:custGeom>
              <a:avLst/>
              <a:gdLst/>
              <a:ahLst/>
              <a:cxnLst/>
              <a:rect l="l" t="t" r="r" b="b"/>
              <a:pathLst>
                <a:path w="119380" h="5943600">
                  <a:moveTo>
                    <a:pt x="118872" y="0"/>
                  </a:moveTo>
                  <a:lnTo>
                    <a:pt x="0" y="0"/>
                  </a:lnTo>
                  <a:lnTo>
                    <a:pt x="0" y="5943600"/>
                  </a:lnTo>
                  <a:lnTo>
                    <a:pt x="118872" y="5943600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83482" y="2810382"/>
            <a:ext cx="4433570" cy="20980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1972310">
              <a:lnSpc>
                <a:spcPts val="5400"/>
              </a:lnSpc>
              <a:spcBef>
                <a:spcPts val="375"/>
              </a:spcBef>
            </a:pPr>
            <a:r>
              <a:rPr sz="4600" spc="-95" dirty="0">
                <a:solidFill>
                  <a:srgbClr val="990000"/>
                </a:solidFill>
                <a:latin typeface="Georgia"/>
                <a:cs typeface="Georgia"/>
              </a:rPr>
              <a:t>Chapter</a:t>
            </a:r>
            <a:r>
              <a:rPr sz="4600" spc="-20" dirty="0">
                <a:solidFill>
                  <a:srgbClr val="990000"/>
                </a:solidFill>
                <a:latin typeface="Georgia"/>
                <a:cs typeface="Georgia"/>
              </a:rPr>
              <a:t> </a:t>
            </a:r>
            <a:r>
              <a:rPr sz="4600" spc="-229" dirty="0">
                <a:solidFill>
                  <a:srgbClr val="990000"/>
                </a:solidFill>
                <a:latin typeface="Georgia"/>
                <a:cs typeface="Georgia"/>
              </a:rPr>
              <a:t>2 </a:t>
            </a:r>
            <a:r>
              <a:rPr sz="4600" spc="-1095" dirty="0">
                <a:solidFill>
                  <a:srgbClr val="990000"/>
                </a:solidFill>
                <a:latin typeface="Georgia"/>
                <a:cs typeface="Georgia"/>
              </a:rPr>
              <a:t> </a:t>
            </a:r>
            <a:r>
              <a:rPr sz="4600" spc="-110" dirty="0">
                <a:solidFill>
                  <a:srgbClr val="990000"/>
                </a:solidFill>
                <a:latin typeface="Georgia"/>
                <a:cs typeface="Georgia"/>
              </a:rPr>
              <a:t>Operating</a:t>
            </a:r>
            <a:r>
              <a:rPr sz="4600" spc="20" dirty="0">
                <a:solidFill>
                  <a:srgbClr val="990000"/>
                </a:solidFill>
                <a:latin typeface="Georgia"/>
                <a:cs typeface="Georgia"/>
              </a:rPr>
              <a:t> </a:t>
            </a:r>
            <a:r>
              <a:rPr sz="4600" spc="-120" dirty="0">
                <a:solidFill>
                  <a:srgbClr val="990000"/>
                </a:solidFill>
                <a:latin typeface="Georgia"/>
                <a:cs typeface="Georgia"/>
              </a:rPr>
              <a:t>System</a:t>
            </a:r>
            <a:endParaRPr sz="4600">
              <a:latin typeface="Georgia"/>
              <a:cs typeface="Georgia"/>
            </a:endParaRPr>
          </a:p>
          <a:p>
            <a:pPr marL="2032000">
              <a:lnSpc>
                <a:spcPts val="5240"/>
              </a:lnSpc>
            </a:pPr>
            <a:r>
              <a:rPr sz="4600" spc="215" dirty="0">
                <a:solidFill>
                  <a:srgbClr val="990000"/>
                </a:solidFill>
                <a:latin typeface="Georgia"/>
                <a:cs typeface="Georgia"/>
              </a:rPr>
              <a:t>O</a:t>
            </a:r>
            <a:r>
              <a:rPr sz="4600" spc="-120" dirty="0">
                <a:solidFill>
                  <a:srgbClr val="990000"/>
                </a:solidFill>
                <a:latin typeface="Georgia"/>
                <a:cs typeface="Georgia"/>
              </a:rPr>
              <a:t>v</a:t>
            </a:r>
            <a:r>
              <a:rPr sz="4600" spc="-204" dirty="0">
                <a:solidFill>
                  <a:srgbClr val="990000"/>
                </a:solidFill>
                <a:latin typeface="Georgia"/>
                <a:cs typeface="Georgia"/>
              </a:rPr>
              <a:t>e</a:t>
            </a:r>
            <a:r>
              <a:rPr sz="4600" spc="-50" dirty="0">
                <a:solidFill>
                  <a:srgbClr val="990000"/>
                </a:solidFill>
                <a:latin typeface="Georgia"/>
                <a:cs typeface="Georgia"/>
              </a:rPr>
              <a:t>r</a:t>
            </a:r>
            <a:r>
              <a:rPr sz="4600" spc="-55" dirty="0">
                <a:solidFill>
                  <a:srgbClr val="990000"/>
                </a:solidFill>
                <a:latin typeface="Georgia"/>
                <a:cs typeface="Georgia"/>
              </a:rPr>
              <a:t>vi</a:t>
            </a:r>
            <a:r>
              <a:rPr sz="4600" spc="-125" dirty="0">
                <a:solidFill>
                  <a:srgbClr val="990000"/>
                </a:solidFill>
                <a:latin typeface="Georgia"/>
                <a:cs typeface="Georgia"/>
              </a:rPr>
              <a:t>e</a:t>
            </a:r>
            <a:r>
              <a:rPr sz="4600" spc="100" dirty="0">
                <a:solidFill>
                  <a:srgbClr val="990000"/>
                </a:solidFill>
                <a:latin typeface="Georgia"/>
                <a:cs typeface="Georgia"/>
              </a:rPr>
              <a:t>w</a:t>
            </a:r>
            <a:endParaRPr sz="46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8136" y="4921757"/>
            <a:ext cx="20199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3880">
              <a:lnSpc>
                <a:spcPct val="113900"/>
              </a:lnSpc>
              <a:spcBef>
                <a:spcPts val="100"/>
              </a:spcBef>
            </a:pPr>
            <a:r>
              <a:rPr sz="1800" spc="-40" dirty="0">
                <a:solidFill>
                  <a:srgbClr val="7E7E7E"/>
                </a:solidFill>
                <a:latin typeface="Georgia"/>
                <a:cs typeface="Georgia"/>
              </a:rPr>
              <a:t>Eighth</a:t>
            </a:r>
            <a:r>
              <a:rPr sz="1800" spc="-6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Georgia"/>
                <a:cs typeface="Georgia"/>
              </a:rPr>
              <a:t>Edition </a:t>
            </a:r>
            <a:r>
              <a:rPr sz="1800" spc="-42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7E7E7E"/>
                </a:solidFill>
                <a:latin typeface="Georgia"/>
                <a:cs typeface="Georgia"/>
              </a:rPr>
              <a:t>By</a:t>
            </a:r>
            <a:r>
              <a:rPr sz="1800" spc="-1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7E7E7E"/>
                </a:solidFill>
                <a:latin typeface="Georgia"/>
                <a:cs typeface="Georgia"/>
              </a:rPr>
              <a:t>William</a:t>
            </a:r>
            <a:r>
              <a:rPr sz="1800" spc="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7E7E7E"/>
                </a:solidFill>
                <a:latin typeface="Georgia"/>
                <a:cs typeface="Georgia"/>
              </a:rPr>
              <a:t>Stallings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023" y="1914270"/>
            <a:ext cx="15716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5"/>
              </a:spcBef>
            </a:pPr>
            <a:r>
              <a:rPr sz="3200" i="1" spc="-175" dirty="0">
                <a:solidFill>
                  <a:srgbClr val="433C25"/>
                </a:solidFill>
                <a:latin typeface="Times New Roman"/>
                <a:cs typeface="Times New Roman"/>
              </a:rPr>
              <a:t>Ope</a:t>
            </a:r>
            <a:r>
              <a:rPr sz="3200" i="1" spc="-160" dirty="0">
                <a:solidFill>
                  <a:srgbClr val="433C25"/>
                </a:solidFill>
                <a:latin typeface="Times New Roman"/>
                <a:cs typeface="Times New Roman"/>
              </a:rPr>
              <a:t>r</a:t>
            </a:r>
            <a:r>
              <a:rPr sz="3200" i="1" spc="-60" dirty="0">
                <a:solidFill>
                  <a:srgbClr val="433C25"/>
                </a:solidFill>
                <a:latin typeface="Times New Roman"/>
                <a:cs typeface="Times New Roman"/>
              </a:rPr>
              <a:t>ating  </a:t>
            </a:r>
            <a:r>
              <a:rPr sz="3200" i="1" spc="-75" dirty="0">
                <a:solidFill>
                  <a:srgbClr val="433C25"/>
                </a:solidFill>
                <a:latin typeface="Times New Roman"/>
                <a:cs typeface="Times New Roman"/>
              </a:rPr>
              <a:t>Systems: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869" y="2889580"/>
            <a:ext cx="178244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3200" i="1" spc="-70" dirty="0">
                <a:solidFill>
                  <a:srgbClr val="433C25"/>
                </a:solidFill>
                <a:latin typeface="Times New Roman"/>
                <a:cs typeface="Times New Roman"/>
              </a:rPr>
              <a:t>Internals </a:t>
            </a:r>
            <a:r>
              <a:rPr sz="3200" i="1" spc="-65" dirty="0">
                <a:solidFill>
                  <a:srgbClr val="433C25"/>
                </a:solidFill>
                <a:latin typeface="Times New Roman"/>
                <a:cs typeface="Times New Roman"/>
              </a:rPr>
              <a:t> </a:t>
            </a:r>
            <a:r>
              <a:rPr sz="3200" i="1" spc="-50" dirty="0">
                <a:solidFill>
                  <a:srgbClr val="433C25"/>
                </a:solidFill>
                <a:latin typeface="Times New Roman"/>
                <a:cs typeface="Times New Roman"/>
              </a:rPr>
              <a:t>and</a:t>
            </a:r>
            <a:r>
              <a:rPr sz="3200" i="1" spc="-120" dirty="0">
                <a:solidFill>
                  <a:srgbClr val="433C25"/>
                </a:solidFill>
                <a:latin typeface="Times New Roman"/>
                <a:cs typeface="Times New Roman"/>
              </a:rPr>
              <a:t> </a:t>
            </a:r>
            <a:r>
              <a:rPr sz="3200" i="1" spc="-114" dirty="0">
                <a:solidFill>
                  <a:srgbClr val="433C25"/>
                </a:solidFill>
                <a:latin typeface="Times New Roman"/>
                <a:cs typeface="Times New Roman"/>
              </a:rPr>
              <a:t>Design </a:t>
            </a:r>
            <a:r>
              <a:rPr sz="3200" i="1" spc="-785" dirty="0">
                <a:solidFill>
                  <a:srgbClr val="433C25"/>
                </a:solidFill>
                <a:latin typeface="Times New Roman"/>
                <a:cs typeface="Times New Roman"/>
              </a:rPr>
              <a:t> </a:t>
            </a:r>
            <a:r>
              <a:rPr sz="3200" i="1" spc="-130" dirty="0">
                <a:solidFill>
                  <a:srgbClr val="433C25"/>
                </a:solidFill>
                <a:latin typeface="Times New Roman"/>
                <a:cs typeface="Times New Roman"/>
              </a:rPr>
              <a:t>Principles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486" y="982986"/>
            <a:ext cx="7414259" cy="10805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7718" y="1112977"/>
            <a:ext cx="679450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65" dirty="0"/>
              <a:t>Evolution</a:t>
            </a:r>
            <a:r>
              <a:rPr sz="3800" spc="80" dirty="0"/>
              <a:t> of</a:t>
            </a:r>
            <a:r>
              <a:rPr sz="3800" spc="325" dirty="0"/>
              <a:t> </a:t>
            </a:r>
            <a:r>
              <a:rPr sz="3800" spc="114" dirty="0"/>
              <a:t>Operating</a:t>
            </a:r>
            <a:r>
              <a:rPr sz="3800" spc="80" dirty="0"/>
              <a:t> </a:t>
            </a:r>
            <a:r>
              <a:rPr sz="3800" spc="55" dirty="0"/>
              <a:t>Systems</a:t>
            </a:r>
            <a:endParaRPr sz="3800"/>
          </a:p>
        </p:txBody>
      </p:sp>
      <p:sp>
        <p:nvSpPr>
          <p:cNvPr id="9" name="object 9"/>
          <p:cNvSpPr txBox="1"/>
          <p:nvPr/>
        </p:nvSpPr>
        <p:spPr>
          <a:xfrm>
            <a:off x="612140" y="2301372"/>
            <a:ext cx="77419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2575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94444"/>
              <a:buFont typeface="Wingdings"/>
              <a:buChar char=""/>
              <a:tabLst>
                <a:tab pos="295275" algn="l"/>
              </a:tabLst>
            </a:pPr>
            <a:r>
              <a:rPr sz="3600" spc="36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36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05" dirty="0">
                <a:solidFill>
                  <a:srgbClr val="252525"/>
                </a:solidFill>
                <a:latin typeface="Georgia"/>
                <a:cs typeface="Georgia"/>
              </a:rPr>
              <a:t>major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6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25" dirty="0">
                <a:solidFill>
                  <a:srgbClr val="252525"/>
                </a:solidFill>
                <a:latin typeface="Georgia"/>
                <a:cs typeface="Georgia"/>
              </a:rPr>
              <a:t>will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80" dirty="0">
                <a:solidFill>
                  <a:srgbClr val="252525"/>
                </a:solidFill>
                <a:latin typeface="Georgia"/>
                <a:cs typeface="Georgia"/>
              </a:rPr>
              <a:t>evolve</a:t>
            </a:r>
            <a:r>
              <a:rPr sz="36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20" dirty="0">
                <a:solidFill>
                  <a:srgbClr val="252525"/>
                </a:solidFill>
                <a:latin typeface="Georgia"/>
                <a:cs typeface="Georgia"/>
              </a:rPr>
              <a:t>over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0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3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9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3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50" dirty="0">
                <a:solidFill>
                  <a:srgbClr val="252525"/>
                </a:solidFill>
                <a:latin typeface="Georgia"/>
                <a:cs typeface="Georgia"/>
              </a:rPr>
              <a:t>a </a:t>
            </a:r>
            <a:r>
              <a:rPr sz="3600" spc="-8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50" dirty="0">
                <a:solidFill>
                  <a:srgbClr val="252525"/>
                </a:solidFill>
                <a:latin typeface="Georgia"/>
                <a:cs typeface="Georgia"/>
              </a:rPr>
              <a:t>number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4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3600" spc="409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20" dirty="0">
                <a:solidFill>
                  <a:srgbClr val="252525"/>
                </a:solidFill>
                <a:latin typeface="Georgia"/>
                <a:cs typeface="Georgia"/>
              </a:rPr>
              <a:t>reasons:</a:t>
            </a:r>
            <a:endParaRPr sz="36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5777" y="3886200"/>
            <a:ext cx="4953635" cy="2125980"/>
            <a:chOff x="685774" y="3886200"/>
            <a:chExt cx="4953635" cy="2125980"/>
          </a:xfrm>
        </p:grpSpPr>
        <p:sp>
          <p:nvSpPr>
            <p:cNvPr id="11" name="object 11"/>
            <p:cNvSpPr/>
            <p:nvPr/>
          </p:nvSpPr>
          <p:spPr>
            <a:xfrm>
              <a:off x="685774" y="3886200"/>
              <a:ext cx="2091055" cy="544195"/>
            </a:xfrm>
            <a:custGeom>
              <a:avLst/>
              <a:gdLst/>
              <a:ahLst/>
              <a:cxnLst/>
              <a:rect l="l" t="t" r="r" b="b"/>
              <a:pathLst>
                <a:path w="2091055" h="544195">
                  <a:moveTo>
                    <a:pt x="1999767" y="0"/>
                  </a:moveTo>
                  <a:lnTo>
                    <a:pt x="90665" y="0"/>
                  </a:lnTo>
                  <a:lnTo>
                    <a:pt x="55372" y="7131"/>
                  </a:lnTo>
                  <a:lnTo>
                    <a:pt x="26554" y="26574"/>
                  </a:lnTo>
                  <a:lnTo>
                    <a:pt x="7124" y="55399"/>
                  </a:lnTo>
                  <a:lnTo>
                    <a:pt x="0" y="90677"/>
                  </a:lnTo>
                  <a:lnTo>
                    <a:pt x="0" y="453263"/>
                  </a:lnTo>
                  <a:lnTo>
                    <a:pt x="7124" y="488594"/>
                  </a:lnTo>
                  <a:lnTo>
                    <a:pt x="26554" y="517413"/>
                  </a:lnTo>
                  <a:lnTo>
                    <a:pt x="55372" y="536827"/>
                  </a:lnTo>
                  <a:lnTo>
                    <a:pt x="90665" y="543941"/>
                  </a:lnTo>
                  <a:lnTo>
                    <a:pt x="1999767" y="543941"/>
                  </a:lnTo>
                  <a:lnTo>
                    <a:pt x="2035045" y="536827"/>
                  </a:lnTo>
                  <a:lnTo>
                    <a:pt x="2063870" y="517413"/>
                  </a:lnTo>
                  <a:lnTo>
                    <a:pt x="2083313" y="488594"/>
                  </a:lnTo>
                  <a:lnTo>
                    <a:pt x="2090445" y="453263"/>
                  </a:lnTo>
                  <a:lnTo>
                    <a:pt x="2090445" y="90677"/>
                  </a:lnTo>
                  <a:lnTo>
                    <a:pt x="2083313" y="55399"/>
                  </a:lnTo>
                  <a:lnTo>
                    <a:pt x="2063870" y="26574"/>
                  </a:lnTo>
                  <a:lnTo>
                    <a:pt x="2035045" y="7131"/>
                  </a:lnTo>
                  <a:lnTo>
                    <a:pt x="1999767" y="0"/>
                  </a:lnTo>
                  <a:close/>
                </a:path>
              </a:pathLst>
            </a:custGeom>
            <a:solidFill>
              <a:srgbClr val="5A8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800" y="4398391"/>
              <a:ext cx="2743200" cy="563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90800" y="4958333"/>
              <a:ext cx="2395220" cy="497205"/>
            </a:xfrm>
            <a:custGeom>
              <a:avLst/>
              <a:gdLst/>
              <a:ahLst/>
              <a:cxnLst/>
              <a:rect l="l" t="t" r="r" b="b"/>
              <a:pathLst>
                <a:path w="2395220" h="497204">
                  <a:moveTo>
                    <a:pt x="2312289" y="0"/>
                  </a:moveTo>
                  <a:lnTo>
                    <a:pt x="82804" y="0"/>
                  </a:lnTo>
                  <a:lnTo>
                    <a:pt x="50577" y="6508"/>
                  </a:lnTo>
                  <a:lnTo>
                    <a:pt x="24256" y="24257"/>
                  </a:lnTo>
                  <a:lnTo>
                    <a:pt x="6508" y="50577"/>
                  </a:lnTo>
                  <a:lnTo>
                    <a:pt x="0" y="82804"/>
                  </a:lnTo>
                  <a:lnTo>
                    <a:pt x="0" y="414020"/>
                  </a:lnTo>
                  <a:lnTo>
                    <a:pt x="6508" y="446226"/>
                  </a:lnTo>
                  <a:lnTo>
                    <a:pt x="24256" y="472503"/>
                  </a:lnTo>
                  <a:lnTo>
                    <a:pt x="50577" y="490208"/>
                  </a:lnTo>
                  <a:lnTo>
                    <a:pt x="82804" y="496697"/>
                  </a:lnTo>
                  <a:lnTo>
                    <a:pt x="2312289" y="496697"/>
                  </a:lnTo>
                  <a:lnTo>
                    <a:pt x="2344495" y="490208"/>
                  </a:lnTo>
                  <a:lnTo>
                    <a:pt x="2370772" y="472503"/>
                  </a:lnTo>
                  <a:lnTo>
                    <a:pt x="2388477" y="446226"/>
                  </a:lnTo>
                  <a:lnTo>
                    <a:pt x="2394966" y="414020"/>
                  </a:lnTo>
                  <a:lnTo>
                    <a:pt x="2394966" y="82804"/>
                  </a:lnTo>
                  <a:lnTo>
                    <a:pt x="2388477" y="50577"/>
                  </a:lnTo>
                  <a:lnTo>
                    <a:pt x="2370772" y="24257"/>
                  </a:lnTo>
                  <a:lnTo>
                    <a:pt x="2344495" y="6508"/>
                  </a:lnTo>
                  <a:lnTo>
                    <a:pt x="2312289" y="0"/>
                  </a:lnTo>
                  <a:close/>
                </a:path>
              </a:pathLst>
            </a:custGeom>
            <a:solidFill>
              <a:srgbClr val="B7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5200" y="5455919"/>
              <a:ext cx="2133600" cy="556260"/>
            </a:xfrm>
            <a:custGeom>
              <a:avLst/>
              <a:gdLst/>
              <a:ahLst/>
              <a:cxnLst/>
              <a:rect l="l" t="t" r="r" b="b"/>
              <a:pathLst>
                <a:path w="2133600" h="556260">
                  <a:moveTo>
                    <a:pt x="2040889" y="0"/>
                  </a:moveTo>
                  <a:lnTo>
                    <a:pt x="92710" y="0"/>
                  </a:lnTo>
                  <a:lnTo>
                    <a:pt x="56632" y="7288"/>
                  </a:lnTo>
                  <a:lnTo>
                    <a:pt x="27162" y="27162"/>
                  </a:lnTo>
                  <a:lnTo>
                    <a:pt x="7288" y="56632"/>
                  </a:lnTo>
                  <a:lnTo>
                    <a:pt x="0" y="92709"/>
                  </a:lnTo>
                  <a:lnTo>
                    <a:pt x="0" y="463219"/>
                  </a:lnTo>
                  <a:lnTo>
                    <a:pt x="7288" y="499275"/>
                  </a:lnTo>
                  <a:lnTo>
                    <a:pt x="27162" y="528720"/>
                  </a:lnTo>
                  <a:lnTo>
                    <a:pt x="56632" y="548573"/>
                  </a:lnTo>
                  <a:lnTo>
                    <a:pt x="92710" y="555853"/>
                  </a:lnTo>
                  <a:lnTo>
                    <a:pt x="2040889" y="555853"/>
                  </a:lnTo>
                  <a:lnTo>
                    <a:pt x="2076967" y="548573"/>
                  </a:lnTo>
                  <a:lnTo>
                    <a:pt x="2106437" y="528720"/>
                  </a:lnTo>
                  <a:lnTo>
                    <a:pt x="2126311" y="499275"/>
                  </a:lnTo>
                  <a:lnTo>
                    <a:pt x="2133600" y="463219"/>
                  </a:lnTo>
                  <a:lnTo>
                    <a:pt x="2133600" y="92709"/>
                  </a:lnTo>
                  <a:lnTo>
                    <a:pt x="2126311" y="56632"/>
                  </a:lnTo>
                  <a:lnTo>
                    <a:pt x="2106437" y="27162"/>
                  </a:lnTo>
                  <a:lnTo>
                    <a:pt x="2076967" y="7288"/>
                  </a:lnTo>
                  <a:lnTo>
                    <a:pt x="2040889" y="0"/>
                  </a:lnTo>
                  <a:close/>
                </a:path>
              </a:pathLst>
            </a:custGeom>
            <a:solidFill>
              <a:srgbClr val="0D3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8504" y="3983483"/>
            <a:ext cx="3361690" cy="1926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hardware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upgrades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Georgia"/>
              <a:cs typeface="Georgia"/>
            </a:endParaRPr>
          </a:p>
          <a:p>
            <a:pPr marL="775335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types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1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hardware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Georgia"/>
              <a:cs typeface="Georgia"/>
            </a:endParaRPr>
          </a:p>
          <a:p>
            <a:pPr marL="1915160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services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750">
              <a:latin typeface="Georgia"/>
              <a:cs typeface="Georgi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Fixes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64685" y="3458493"/>
            <a:ext cx="1945639" cy="2768600"/>
            <a:chOff x="6564682" y="3458493"/>
            <a:chExt cx="1945639" cy="2768600"/>
          </a:xfrm>
        </p:grpSpPr>
        <p:sp>
          <p:nvSpPr>
            <p:cNvPr id="17" name="object 17"/>
            <p:cNvSpPr/>
            <p:nvPr/>
          </p:nvSpPr>
          <p:spPr>
            <a:xfrm>
              <a:off x="7360229" y="4084579"/>
              <a:ext cx="74295" cy="260985"/>
            </a:xfrm>
            <a:custGeom>
              <a:avLst/>
              <a:gdLst/>
              <a:ahLst/>
              <a:cxnLst/>
              <a:rect l="l" t="t" r="r" b="b"/>
              <a:pathLst>
                <a:path w="74295" h="260985">
                  <a:moveTo>
                    <a:pt x="0" y="0"/>
                  </a:moveTo>
                  <a:lnTo>
                    <a:pt x="0" y="1602"/>
                  </a:lnTo>
                  <a:lnTo>
                    <a:pt x="3282" y="6522"/>
                  </a:lnTo>
                  <a:lnTo>
                    <a:pt x="6564" y="13160"/>
                  </a:lnTo>
                  <a:lnTo>
                    <a:pt x="11487" y="24604"/>
                  </a:lnTo>
                  <a:lnTo>
                    <a:pt x="16411" y="37764"/>
                  </a:lnTo>
                  <a:lnTo>
                    <a:pt x="21323" y="52526"/>
                  </a:lnTo>
                  <a:lnTo>
                    <a:pt x="27887" y="70493"/>
                  </a:lnTo>
                  <a:lnTo>
                    <a:pt x="34451" y="90176"/>
                  </a:lnTo>
                  <a:lnTo>
                    <a:pt x="39375" y="109859"/>
                  </a:lnTo>
                  <a:lnTo>
                    <a:pt x="44287" y="131145"/>
                  </a:lnTo>
                  <a:lnTo>
                    <a:pt x="50851" y="154146"/>
                  </a:lnTo>
                  <a:lnTo>
                    <a:pt x="55775" y="178636"/>
                  </a:lnTo>
                  <a:lnTo>
                    <a:pt x="57416" y="201638"/>
                  </a:lnTo>
                  <a:lnTo>
                    <a:pt x="60698" y="226242"/>
                  </a:lnTo>
                  <a:lnTo>
                    <a:pt x="60698" y="250846"/>
                  </a:lnTo>
                  <a:lnTo>
                    <a:pt x="62339" y="260687"/>
                  </a:lnTo>
                  <a:lnTo>
                    <a:pt x="63980" y="254050"/>
                  </a:lnTo>
                  <a:lnTo>
                    <a:pt x="65610" y="245925"/>
                  </a:lnTo>
                  <a:lnTo>
                    <a:pt x="67251" y="236083"/>
                  </a:lnTo>
                  <a:lnTo>
                    <a:pt x="70533" y="226242"/>
                  </a:lnTo>
                  <a:lnTo>
                    <a:pt x="72174" y="214798"/>
                  </a:lnTo>
                  <a:lnTo>
                    <a:pt x="72174" y="203240"/>
                  </a:lnTo>
                  <a:lnTo>
                    <a:pt x="73815" y="191796"/>
                  </a:lnTo>
                  <a:lnTo>
                    <a:pt x="73815" y="140986"/>
                  </a:lnTo>
                  <a:lnTo>
                    <a:pt x="72174" y="129542"/>
                  </a:lnTo>
                  <a:lnTo>
                    <a:pt x="55775" y="73812"/>
                  </a:lnTo>
                  <a:lnTo>
                    <a:pt x="26246" y="27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7838" y="4343550"/>
              <a:ext cx="203406" cy="1344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1285" y="4363233"/>
              <a:ext cx="193548" cy="1344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56894" y="4579645"/>
              <a:ext cx="1197610" cy="201930"/>
            </a:xfrm>
            <a:custGeom>
              <a:avLst/>
              <a:gdLst/>
              <a:ahLst/>
              <a:cxnLst/>
              <a:rect l="l" t="t" r="r" b="b"/>
              <a:pathLst>
                <a:path w="1197609" h="201929">
                  <a:moveTo>
                    <a:pt x="50850" y="50800"/>
                  </a:moveTo>
                  <a:lnTo>
                    <a:pt x="37719" y="0"/>
                  </a:lnTo>
                  <a:lnTo>
                    <a:pt x="0" y="1600"/>
                  </a:lnTo>
                  <a:lnTo>
                    <a:pt x="4914" y="83540"/>
                  </a:lnTo>
                  <a:lnTo>
                    <a:pt x="50850" y="50800"/>
                  </a:lnTo>
                  <a:close/>
                </a:path>
                <a:path w="1197609" h="201929">
                  <a:moveTo>
                    <a:pt x="1197368" y="173710"/>
                  </a:moveTo>
                  <a:lnTo>
                    <a:pt x="1156462" y="145897"/>
                  </a:lnTo>
                  <a:lnTo>
                    <a:pt x="1103922" y="157353"/>
                  </a:lnTo>
                  <a:lnTo>
                    <a:pt x="1097305" y="165582"/>
                  </a:lnTo>
                  <a:lnTo>
                    <a:pt x="1118730" y="201637"/>
                  </a:lnTo>
                  <a:lnTo>
                    <a:pt x="1197368" y="173710"/>
                  </a:lnTo>
                  <a:close/>
                </a:path>
              </a:pathLst>
            </a:custGeom>
            <a:solidFill>
              <a:srgbClr val="798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4862" y="4432125"/>
              <a:ext cx="574675" cy="298450"/>
            </a:xfrm>
            <a:custGeom>
              <a:avLst/>
              <a:gdLst/>
              <a:ahLst/>
              <a:cxnLst/>
              <a:rect l="l" t="t" r="r" b="b"/>
              <a:pathLst>
                <a:path w="574675" h="298450">
                  <a:moveTo>
                    <a:pt x="521742" y="129428"/>
                  </a:moveTo>
                  <a:lnTo>
                    <a:pt x="132884" y="129428"/>
                  </a:lnTo>
                  <a:lnTo>
                    <a:pt x="164111" y="132747"/>
                  </a:lnTo>
                  <a:lnTo>
                    <a:pt x="198529" y="134349"/>
                  </a:lnTo>
                  <a:lnTo>
                    <a:pt x="236251" y="139270"/>
                  </a:lnTo>
                  <a:lnTo>
                    <a:pt x="308392" y="150713"/>
                  </a:lnTo>
                  <a:lnTo>
                    <a:pt x="393753" y="183557"/>
                  </a:lnTo>
                  <a:lnTo>
                    <a:pt x="434781" y="211365"/>
                  </a:lnTo>
                  <a:lnTo>
                    <a:pt x="467489" y="239288"/>
                  </a:lnTo>
                  <a:lnTo>
                    <a:pt x="497120" y="275335"/>
                  </a:lnTo>
                  <a:lnTo>
                    <a:pt x="506921" y="291700"/>
                  </a:lnTo>
                  <a:lnTo>
                    <a:pt x="510226" y="296621"/>
                  </a:lnTo>
                  <a:lnTo>
                    <a:pt x="510226" y="298337"/>
                  </a:lnTo>
                  <a:lnTo>
                    <a:pt x="513417" y="296621"/>
                  </a:lnTo>
                  <a:lnTo>
                    <a:pt x="520027" y="293417"/>
                  </a:lnTo>
                  <a:lnTo>
                    <a:pt x="529828" y="286779"/>
                  </a:lnTo>
                  <a:lnTo>
                    <a:pt x="536438" y="285177"/>
                  </a:lnTo>
                  <a:lnTo>
                    <a:pt x="549545" y="278654"/>
                  </a:lnTo>
                  <a:lnTo>
                    <a:pt x="559346" y="272017"/>
                  </a:lnTo>
                  <a:lnTo>
                    <a:pt x="565956" y="270415"/>
                  </a:lnTo>
                  <a:lnTo>
                    <a:pt x="567551" y="267096"/>
                  </a:lnTo>
                  <a:lnTo>
                    <a:pt x="572566" y="267096"/>
                  </a:lnTo>
                  <a:lnTo>
                    <a:pt x="574161" y="263892"/>
                  </a:lnTo>
                  <a:lnTo>
                    <a:pt x="565956" y="232765"/>
                  </a:lnTo>
                  <a:lnTo>
                    <a:pt x="556155" y="203240"/>
                  </a:lnTo>
                  <a:lnTo>
                    <a:pt x="544644" y="175317"/>
                  </a:lnTo>
                  <a:lnTo>
                    <a:pt x="533133" y="150713"/>
                  </a:lnTo>
                  <a:lnTo>
                    <a:pt x="521742" y="129428"/>
                  </a:lnTo>
                  <a:close/>
                </a:path>
                <a:path w="574675" h="298450">
                  <a:moveTo>
                    <a:pt x="246053" y="8125"/>
                  </a:moveTo>
                  <a:lnTo>
                    <a:pt x="170607" y="8125"/>
                  </a:lnTo>
                  <a:lnTo>
                    <a:pt x="21425" y="101620"/>
                  </a:lnTo>
                  <a:lnTo>
                    <a:pt x="0" y="132747"/>
                  </a:lnTo>
                  <a:lnTo>
                    <a:pt x="11510" y="131145"/>
                  </a:lnTo>
                  <a:lnTo>
                    <a:pt x="24616" y="131145"/>
                  </a:lnTo>
                  <a:lnTo>
                    <a:pt x="41027" y="129428"/>
                  </a:lnTo>
                  <a:lnTo>
                    <a:pt x="521742" y="129428"/>
                  </a:lnTo>
                  <a:lnTo>
                    <a:pt x="520027" y="126224"/>
                  </a:lnTo>
                  <a:lnTo>
                    <a:pt x="506921" y="104824"/>
                  </a:lnTo>
                  <a:lnTo>
                    <a:pt x="492106" y="85255"/>
                  </a:lnTo>
                  <a:lnTo>
                    <a:pt x="479000" y="67174"/>
                  </a:lnTo>
                  <a:lnTo>
                    <a:pt x="465893" y="52412"/>
                  </a:lnTo>
                  <a:lnTo>
                    <a:pt x="454383" y="37649"/>
                  </a:lnTo>
                  <a:lnTo>
                    <a:pt x="441277" y="26206"/>
                  </a:lnTo>
                  <a:lnTo>
                    <a:pt x="433071" y="16364"/>
                  </a:lnTo>
                  <a:lnTo>
                    <a:pt x="426575" y="9841"/>
                  </a:lnTo>
                  <a:lnTo>
                    <a:pt x="265769" y="9841"/>
                  </a:lnTo>
                  <a:lnTo>
                    <a:pt x="246053" y="8125"/>
                  </a:lnTo>
                  <a:close/>
                </a:path>
                <a:path w="574675" h="298450">
                  <a:moveTo>
                    <a:pt x="415064" y="0"/>
                  </a:moveTo>
                  <a:lnTo>
                    <a:pt x="413355" y="0"/>
                  </a:lnTo>
                  <a:lnTo>
                    <a:pt x="398653" y="1602"/>
                  </a:lnTo>
                  <a:lnTo>
                    <a:pt x="382242" y="4920"/>
                  </a:lnTo>
                  <a:lnTo>
                    <a:pt x="365831" y="4920"/>
                  </a:lnTo>
                  <a:lnTo>
                    <a:pt x="346115" y="8125"/>
                  </a:lnTo>
                  <a:lnTo>
                    <a:pt x="285485" y="8125"/>
                  </a:lnTo>
                  <a:lnTo>
                    <a:pt x="265769" y="9841"/>
                  </a:lnTo>
                  <a:lnTo>
                    <a:pt x="426575" y="9841"/>
                  </a:lnTo>
                  <a:lnTo>
                    <a:pt x="424866" y="8125"/>
                  </a:lnTo>
                  <a:lnTo>
                    <a:pt x="418369" y="3204"/>
                  </a:lnTo>
                  <a:lnTo>
                    <a:pt x="415064" y="0"/>
                  </a:lnTo>
                  <a:close/>
                </a:path>
              </a:pathLst>
            </a:custGeom>
            <a:solidFill>
              <a:srgbClr val="C3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37264" y="4407520"/>
              <a:ext cx="645160" cy="215265"/>
            </a:xfrm>
            <a:custGeom>
              <a:avLst/>
              <a:gdLst/>
              <a:ahLst/>
              <a:cxnLst/>
              <a:rect l="l" t="t" r="r" b="b"/>
              <a:pathLst>
                <a:path w="645159" h="215264">
                  <a:moveTo>
                    <a:pt x="160749" y="0"/>
                  </a:moveTo>
                  <a:lnTo>
                    <a:pt x="160749" y="3318"/>
                  </a:lnTo>
                  <a:lnTo>
                    <a:pt x="159108" y="4920"/>
                  </a:lnTo>
                  <a:lnTo>
                    <a:pt x="159108" y="13045"/>
                  </a:lnTo>
                  <a:lnTo>
                    <a:pt x="157478" y="19683"/>
                  </a:lnTo>
                  <a:lnTo>
                    <a:pt x="155837" y="24604"/>
                  </a:lnTo>
                  <a:lnTo>
                    <a:pt x="154196" y="32729"/>
                  </a:lnTo>
                  <a:lnTo>
                    <a:pt x="150914" y="39366"/>
                  </a:lnTo>
                  <a:lnTo>
                    <a:pt x="147631" y="45889"/>
                  </a:lnTo>
                  <a:lnTo>
                    <a:pt x="144349" y="54128"/>
                  </a:lnTo>
                  <a:lnTo>
                    <a:pt x="119744" y="85255"/>
                  </a:lnTo>
                  <a:lnTo>
                    <a:pt x="103344" y="98301"/>
                  </a:lnTo>
                  <a:lnTo>
                    <a:pt x="93497" y="104938"/>
                  </a:lnTo>
                  <a:lnTo>
                    <a:pt x="83662" y="109859"/>
                  </a:lnTo>
                  <a:lnTo>
                    <a:pt x="75457" y="114780"/>
                  </a:lnTo>
                  <a:lnTo>
                    <a:pt x="65610" y="119586"/>
                  </a:lnTo>
                  <a:lnTo>
                    <a:pt x="55775" y="124507"/>
                  </a:lnTo>
                  <a:lnTo>
                    <a:pt x="45928" y="127826"/>
                  </a:lnTo>
                  <a:lnTo>
                    <a:pt x="39375" y="131145"/>
                  </a:lnTo>
                  <a:lnTo>
                    <a:pt x="29528" y="132747"/>
                  </a:lnTo>
                  <a:lnTo>
                    <a:pt x="22964" y="134349"/>
                  </a:lnTo>
                  <a:lnTo>
                    <a:pt x="16411" y="136065"/>
                  </a:lnTo>
                  <a:lnTo>
                    <a:pt x="9846" y="137667"/>
                  </a:lnTo>
                  <a:lnTo>
                    <a:pt x="6564" y="139270"/>
                  </a:lnTo>
                  <a:lnTo>
                    <a:pt x="3282" y="140986"/>
                  </a:lnTo>
                  <a:lnTo>
                    <a:pt x="0" y="140986"/>
                  </a:lnTo>
                  <a:lnTo>
                    <a:pt x="22964" y="214684"/>
                  </a:lnTo>
                  <a:lnTo>
                    <a:pt x="82021" y="214684"/>
                  </a:lnTo>
                  <a:lnTo>
                    <a:pt x="139426" y="213082"/>
                  </a:lnTo>
                  <a:lnTo>
                    <a:pt x="196842" y="204842"/>
                  </a:lnTo>
                  <a:lnTo>
                    <a:pt x="252606" y="195001"/>
                  </a:lnTo>
                  <a:lnTo>
                    <a:pt x="306740" y="181955"/>
                  </a:lnTo>
                  <a:lnTo>
                    <a:pt x="357534" y="167192"/>
                  </a:lnTo>
                  <a:lnTo>
                    <a:pt x="406768" y="149111"/>
                  </a:lnTo>
                  <a:lnTo>
                    <a:pt x="452696" y="131145"/>
                  </a:lnTo>
                  <a:lnTo>
                    <a:pt x="493724" y="113063"/>
                  </a:lnTo>
                  <a:lnTo>
                    <a:pt x="531447" y="95097"/>
                  </a:lnTo>
                  <a:lnTo>
                    <a:pt x="592191" y="63855"/>
                  </a:lnTo>
                  <a:lnTo>
                    <a:pt x="613502" y="50810"/>
                  </a:lnTo>
                  <a:lnTo>
                    <a:pt x="629914" y="42570"/>
                  </a:lnTo>
                  <a:lnTo>
                    <a:pt x="641310" y="36047"/>
                  </a:lnTo>
                  <a:lnTo>
                    <a:pt x="644615" y="32729"/>
                  </a:lnTo>
                  <a:lnTo>
                    <a:pt x="160749" y="0"/>
                  </a:lnTo>
                  <a:close/>
                </a:path>
              </a:pathLst>
            </a:custGeom>
            <a:solidFill>
              <a:srgbClr val="D1CF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60880" y="4209201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79" h="47625">
                  <a:moveTo>
                    <a:pt x="37722" y="0"/>
                  </a:moveTo>
                  <a:lnTo>
                    <a:pt x="0" y="11443"/>
                  </a:lnTo>
                  <a:lnTo>
                    <a:pt x="0" y="13045"/>
                  </a:lnTo>
                  <a:lnTo>
                    <a:pt x="1595" y="16364"/>
                  </a:lnTo>
                  <a:lnTo>
                    <a:pt x="3305" y="21285"/>
                  </a:lnTo>
                  <a:lnTo>
                    <a:pt x="6610" y="27808"/>
                  </a:lnTo>
                  <a:lnTo>
                    <a:pt x="9801" y="34445"/>
                  </a:lnTo>
                  <a:lnTo>
                    <a:pt x="14815" y="40968"/>
                  </a:lnTo>
                  <a:lnTo>
                    <a:pt x="21311" y="44172"/>
                  </a:lnTo>
                  <a:lnTo>
                    <a:pt x="26212" y="45889"/>
                  </a:lnTo>
                  <a:lnTo>
                    <a:pt x="31112" y="47491"/>
                  </a:lnTo>
                  <a:lnTo>
                    <a:pt x="34417" y="45889"/>
                  </a:lnTo>
                  <a:lnTo>
                    <a:pt x="37722" y="44172"/>
                  </a:lnTo>
                  <a:lnTo>
                    <a:pt x="42623" y="39251"/>
                  </a:lnTo>
                  <a:lnTo>
                    <a:pt x="42623" y="17966"/>
                  </a:lnTo>
                  <a:lnTo>
                    <a:pt x="41027" y="14762"/>
                  </a:lnTo>
                  <a:lnTo>
                    <a:pt x="39318" y="9841"/>
                  </a:lnTo>
                  <a:lnTo>
                    <a:pt x="39318" y="6522"/>
                  </a:lnTo>
                  <a:lnTo>
                    <a:pt x="37722" y="1602"/>
                  </a:lnTo>
                  <a:lnTo>
                    <a:pt x="37722" y="0"/>
                  </a:lnTo>
                  <a:close/>
                </a:path>
              </a:pathLst>
            </a:custGeom>
            <a:solidFill>
              <a:srgbClr val="F6E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41039" y="3810845"/>
              <a:ext cx="240029" cy="393700"/>
            </a:xfrm>
            <a:custGeom>
              <a:avLst/>
              <a:gdLst/>
              <a:ahLst/>
              <a:cxnLst/>
              <a:rect l="l" t="t" r="r" b="b"/>
              <a:pathLst>
                <a:path w="240029" h="393700">
                  <a:moveTo>
                    <a:pt x="67240" y="0"/>
                  </a:moveTo>
                  <a:lnTo>
                    <a:pt x="49233" y="0"/>
                  </a:lnTo>
                  <a:lnTo>
                    <a:pt x="41027" y="1602"/>
                  </a:lnTo>
                  <a:lnTo>
                    <a:pt x="8205" y="34445"/>
                  </a:lnTo>
                  <a:lnTo>
                    <a:pt x="1709" y="59049"/>
                  </a:lnTo>
                  <a:lnTo>
                    <a:pt x="1709" y="72095"/>
                  </a:lnTo>
                  <a:lnTo>
                    <a:pt x="0" y="85255"/>
                  </a:lnTo>
                  <a:lnTo>
                    <a:pt x="3305" y="111461"/>
                  </a:lnTo>
                  <a:lnTo>
                    <a:pt x="6610" y="126224"/>
                  </a:lnTo>
                  <a:lnTo>
                    <a:pt x="8205" y="137667"/>
                  </a:lnTo>
                  <a:lnTo>
                    <a:pt x="23021" y="172113"/>
                  </a:lnTo>
                  <a:lnTo>
                    <a:pt x="26326" y="180353"/>
                  </a:lnTo>
                  <a:lnTo>
                    <a:pt x="31226" y="188478"/>
                  </a:lnTo>
                  <a:lnTo>
                    <a:pt x="41027" y="201638"/>
                  </a:lnTo>
                  <a:lnTo>
                    <a:pt x="42737" y="203240"/>
                  </a:lnTo>
                  <a:lnTo>
                    <a:pt x="45928" y="204957"/>
                  </a:lnTo>
                  <a:lnTo>
                    <a:pt x="49233" y="208161"/>
                  </a:lnTo>
                  <a:lnTo>
                    <a:pt x="59034" y="214798"/>
                  </a:lnTo>
                  <a:lnTo>
                    <a:pt x="64049" y="219605"/>
                  </a:lnTo>
                  <a:lnTo>
                    <a:pt x="70545" y="224525"/>
                  </a:lnTo>
                  <a:lnTo>
                    <a:pt x="77155" y="227844"/>
                  </a:lnTo>
                  <a:lnTo>
                    <a:pt x="83651" y="232765"/>
                  </a:lnTo>
                  <a:lnTo>
                    <a:pt x="90261" y="236083"/>
                  </a:lnTo>
                  <a:lnTo>
                    <a:pt x="95161" y="239288"/>
                  </a:lnTo>
                  <a:lnTo>
                    <a:pt x="100062" y="244209"/>
                  </a:lnTo>
                  <a:lnTo>
                    <a:pt x="103367" y="245925"/>
                  </a:lnTo>
                  <a:lnTo>
                    <a:pt x="106672" y="249129"/>
                  </a:lnTo>
                  <a:lnTo>
                    <a:pt x="109977" y="249129"/>
                  </a:lnTo>
                  <a:lnTo>
                    <a:pt x="109977" y="250846"/>
                  </a:lnTo>
                  <a:lnTo>
                    <a:pt x="160806" y="314702"/>
                  </a:lnTo>
                  <a:lnTo>
                    <a:pt x="206734" y="393435"/>
                  </a:lnTo>
                  <a:lnTo>
                    <a:pt x="237847" y="385195"/>
                  </a:lnTo>
                  <a:lnTo>
                    <a:pt x="239556" y="299939"/>
                  </a:lnTo>
                  <a:lnTo>
                    <a:pt x="228046" y="221321"/>
                  </a:lnTo>
                  <a:lnTo>
                    <a:pt x="210039" y="150828"/>
                  </a:lnTo>
                  <a:lnTo>
                    <a:pt x="177217" y="81937"/>
                  </a:lnTo>
                  <a:lnTo>
                    <a:pt x="121374" y="16364"/>
                  </a:lnTo>
                  <a:lnTo>
                    <a:pt x="119778" y="16364"/>
                  </a:lnTo>
                  <a:lnTo>
                    <a:pt x="113168" y="13160"/>
                  </a:lnTo>
                  <a:lnTo>
                    <a:pt x="106672" y="11443"/>
                  </a:lnTo>
                  <a:lnTo>
                    <a:pt x="100062" y="8239"/>
                  </a:lnTo>
                  <a:lnTo>
                    <a:pt x="93566" y="6522"/>
                  </a:lnTo>
                  <a:lnTo>
                    <a:pt x="83651" y="3318"/>
                  </a:lnTo>
                  <a:lnTo>
                    <a:pt x="77155" y="1602"/>
                  </a:lnTo>
                  <a:lnTo>
                    <a:pt x="67240" y="0"/>
                  </a:lnTo>
                  <a:close/>
                </a:path>
              </a:pathLst>
            </a:custGeom>
            <a:solidFill>
              <a:srgbClr val="D1CF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00945" y="4001039"/>
              <a:ext cx="203835" cy="229870"/>
            </a:xfrm>
            <a:custGeom>
              <a:avLst/>
              <a:gdLst/>
              <a:ahLst/>
              <a:cxnLst/>
              <a:rect l="l" t="t" r="r" b="b"/>
              <a:pathLst>
                <a:path w="203834" h="229870">
                  <a:moveTo>
                    <a:pt x="145990" y="0"/>
                  </a:moveTo>
                  <a:lnTo>
                    <a:pt x="0" y="178636"/>
                  </a:lnTo>
                  <a:lnTo>
                    <a:pt x="91856" y="229446"/>
                  </a:lnTo>
                  <a:lnTo>
                    <a:pt x="203395" y="22887"/>
                  </a:lnTo>
                  <a:lnTo>
                    <a:pt x="145990" y="0"/>
                  </a:lnTo>
                  <a:close/>
                </a:path>
              </a:pathLst>
            </a:custGeom>
            <a:solidFill>
              <a:srgbClr val="E1D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1934" y="3840370"/>
              <a:ext cx="359410" cy="333375"/>
            </a:xfrm>
            <a:custGeom>
              <a:avLst/>
              <a:gdLst/>
              <a:ahLst/>
              <a:cxnLst/>
              <a:rect l="l" t="t" r="r" b="b"/>
              <a:pathLst>
                <a:path w="359409" h="333375">
                  <a:moveTo>
                    <a:pt x="200117" y="0"/>
                  </a:moveTo>
                  <a:lnTo>
                    <a:pt x="0" y="162271"/>
                  </a:lnTo>
                  <a:lnTo>
                    <a:pt x="18043" y="181955"/>
                  </a:lnTo>
                  <a:lnTo>
                    <a:pt x="18043" y="183557"/>
                  </a:lnTo>
                  <a:lnTo>
                    <a:pt x="21324" y="188478"/>
                  </a:lnTo>
                  <a:lnTo>
                    <a:pt x="27885" y="195001"/>
                  </a:lnTo>
                  <a:lnTo>
                    <a:pt x="34446" y="204842"/>
                  </a:lnTo>
                  <a:lnTo>
                    <a:pt x="44291" y="214684"/>
                  </a:lnTo>
                  <a:lnTo>
                    <a:pt x="54127" y="227844"/>
                  </a:lnTo>
                  <a:lnTo>
                    <a:pt x="65614" y="241004"/>
                  </a:lnTo>
                  <a:lnTo>
                    <a:pt x="91861" y="267210"/>
                  </a:lnTo>
                  <a:lnTo>
                    <a:pt x="104978" y="281973"/>
                  </a:lnTo>
                  <a:lnTo>
                    <a:pt x="118107" y="293417"/>
                  </a:lnTo>
                  <a:lnTo>
                    <a:pt x="132866" y="304860"/>
                  </a:lnTo>
                  <a:lnTo>
                    <a:pt x="159112" y="324543"/>
                  </a:lnTo>
                  <a:lnTo>
                    <a:pt x="172230" y="329464"/>
                  </a:lnTo>
                  <a:lnTo>
                    <a:pt x="183718" y="332783"/>
                  </a:lnTo>
                  <a:lnTo>
                    <a:pt x="359226" y="168794"/>
                  </a:lnTo>
                  <a:lnTo>
                    <a:pt x="200117" y="0"/>
                  </a:lnTo>
                  <a:close/>
                </a:path>
              </a:pathLst>
            </a:custGeom>
            <a:solidFill>
              <a:srgbClr val="F3E8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7078" y="3897703"/>
              <a:ext cx="185420" cy="207010"/>
            </a:xfrm>
            <a:custGeom>
              <a:avLst/>
              <a:gdLst/>
              <a:ahLst/>
              <a:cxnLst/>
              <a:rect l="l" t="t" r="r" b="b"/>
              <a:pathLst>
                <a:path w="185420" h="207010">
                  <a:moveTo>
                    <a:pt x="118091" y="0"/>
                  </a:moveTo>
                  <a:lnTo>
                    <a:pt x="0" y="103336"/>
                  </a:lnTo>
                  <a:lnTo>
                    <a:pt x="6553" y="134463"/>
                  </a:lnTo>
                  <a:lnTo>
                    <a:pt x="85292" y="206559"/>
                  </a:lnTo>
                  <a:lnTo>
                    <a:pt x="185354" y="100018"/>
                  </a:lnTo>
                  <a:lnTo>
                    <a:pt x="118091" y="0"/>
                  </a:lnTo>
                  <a:close/>
                </a:path>
              </a:pathLst>
            </a:custGeom>
            <a:solidFill>
              <a:srgbClr val="81D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27254" y="3768274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45928" y="0"/>
                  </a:moveTo>
                  <a:lnTo>
                    <a:pt x="44287" y="0"/>
                  </a:lnTo>
                  <a:lnTo>
                    <a:pt x="39363" y="1602"/>
                  </a:lnTo>
                  <a:lnTo>
                    <a:pt x="26235" y="1602"/>
                  </a:lnTo>
                  <a:lnTo>
                    <a:pt x="21323" y="4920"/>
                  </a:lnTo>
                  <a:lnTo>
                    <a:pt x="16399" y="4920"/>
                  </a:lnTo>
                  <a:lnTo>
                    <a:pt x="13117" y="6522"/>
                  </a:lnTo>
                  <a:lnTo>
                    <a:pt x="8194" y="8125"/>
                  </a:lnTo>
                  <a:lnTo>
                    <a:pt x="6553" y="11443"/>
                  </a:lnTo>
                  <a:lnTo>
                    <a:pt x="1641" y="16364"/>
                  </a:lnTo>
                  <a:lnTo>
                    <a:pt x="0" y="22887"/>
                  </a:lnTo>
                  <a:lnTo>
                    <a:pt x="3270" y="27808"/>
                  </a:lnTo>
                  <a:lnTo>
                    <a:pt x="9835" y="32729"/>
                  </a:lnTo>
                  <a:lnTo>
                    <a:pt x="16399" y="36047"/>
                  </a:lnTo>
                  <a:lnTo>
                    <a:pt x="21323" y="39251"/>
                  </a:lnTo>
                  <a:lnTo>
                    <a:pt x="26235" y="40968"/>
                  </a:lnTo>
                  <a:lnTo>
                    <a:pt x="29517" y="40968"/>
                  </a:lnTo>
                  <a:lnTo>
                    <a:pt x="34440" y="42570"/>
                  </a:lnTo>
                  <a:lnTo>
                    <a:pt x="39363" y="42570"/>
                  </a:lnTo>
                  <a:lnTo>
                    <a:pt x="42646" y="44172"/>
                  </a:lnTo>
                  <a:lnTo>
                    <a:pt x="47569" y="42570"/>
                  </a:lnTo>
                  <a:lnTo>
                    <a:pt x="50840" y="42570"/>
                  </a:lnTo>
                  <a:lnTo>
                    <a:pt x="50840" y="3204"/>
                  </a:lnTo>
                  <a:lnTo>
                    <a:pt x="52481" y="1602"/>
                  </a:lnTo>
                  <a:lnTo>
                    <a:pt x="45928" y="0"/>
                  </a:lnTo>
                  <a:close/>
                </a:path>
              </a:pathLst>
            </a:custGeom>
            <a:solidFill>
              <a:srgbClr val="F6E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40722" y="3458493"/>
              <a:ext cx="254635" cy="170815"/>
            </a:xfrm>
            <a:custGeom>
              <a:avLst/>
              <a:gdLst/>
              <a:ahLst/>
              <a:cxnLst/>
              <a:rect l="l" t="t" r="r" b="b"/>
              <a:pathLst>
                <a:path w="254634" h="170814">
                  <a:moveTo>
                    <a:pt x="168954" y="167192"/>
                  </a:moveTo>
                  <a:lnTo>
                    <a:pt x="121431" y="167192"/>
                  </a:lnTo>
                  <a:lnTo>
                    <a:pt x="132827" y="168794"/>
                  </a:lnTo>
                  <a:lnTo>
                    <a:pt x="142742" y="168794"/>
                  </a:lnTo>
                  <a:lnTo>
                    <a:pt x="152543" y="170397"/>
                  </a:lnTo>
                  <a:lnTo>
                    <a:pt x="168954" y="167192"/>
                  </a:lnTo>
                  <a:close/>
                </a:path>
                <a:path w="254634" h="170814">
                  <a:moveTo>
                    <a:pt x="0" y="0"/>
                  </a:moveTo>
                  <a:lnTo>
                    <a:pt x="0" y="36047"/>
                  </a:lnTo>
                  <a:lnTo>
                    <a:pt x="1641" y="45889"/>
                  </a:lnTo>
                  <a:lnTo>
                    <a:pt x="4923" y="58935"/>
                  </a:lnTo>
                  <a:lnTo>
                    <a:pt x="6564" y="70378"/>
                  </a:lnTo>
                  <a:lnTo>
                    <a:pt x="11487" y="81937"/>
                  </a:lnTo>
                  <a:lnTo>
                    <a:pt x="14770" y="94982"/>
                  </a:lnTo>
                  <a:lnTo>
                    <a:pt x="21323" y="108143"/>
                  </a:lnTo>
                  <a:lnTo>
                    <a:pt x="49210" y="139270"/>
                  </a:lnTo>
                  <a:lnTo>
                    <a:pt x="85303" y="158953"/>
                  </a:lnTo>
                  <a:lnTo>
                    <a:pt x="109920" y="167192"/>
                  </a:lnTo>
                  <a:lnTo>
                    <a:pt x="175564" y="167192"/>
                  </a:lnTo>
                  <a:lnTo>
                    <a:pt x="182061" y="165476"/>
                  </a:lnTo>
                  <a:lnTo>
                    <a:pt x="185366" y="163874"/>
                  </a:lnTo>
                  <a:lnTo>
                    <a:pt x="193571" y="163874"/>
                  </a:lnTo>
                  <a:lnTo>
                    <a:pt x="234599" y="106541"/>
                  </a:lnTo>
                  <a:lnTo>
                    <a:pt x="254201" y="96699"/>
                  </a:lnTo>
                  <a:lnTo>
                    <a:pt x="251010" y="96699"/>
                  </a:lnTo>
                  <a:lnTo>
                    <a:pt x="244400" y="90062"/>
                  </a:lnTo>
                  <a:lnTo>
                    <a:pt x="239500" y="88459"/>
                  </a:lnTo>
                  <a:lnTo>
                    <a:pt x="232889" y="85141"/>
                  </a:lnTo>
                  <a:lnTo>
                    <a:pt x="227989" y="81937"/>
                  </a:lnTo>
                  <a:lnTo>
                    <a:pt x="218188" y="78618"/>
                  </a:lnTo>
                  <a:lnTo>
                    <a:pt x="209982" y="75299"/>
                  </a:lnTo>
                  <a:lnTo>
                    <a:pt x="198472" y="72095"/>
                  </a:lnTo>
                  <a:lnTo>
                    <a:pt x="186961" y="70378"/>
                  </a:lnTo>
                  <a:lnTo>
                    <a:pt x="173855" y="68776"/>
                  </a:lnTo>
                  <a:lnTo>
                    <a:pt x="159153" y="65572"/>
                  </a:lnTo>
                  <a:lnTo>
                    <a:pt x="141033" y="63855"/>
                  </a:lnTo>
                  <a:lnTo>
                    <a:pt x="123026" y="63855"/>
                  </a:lnTo>
                  <a:lnTo>
                    <a:pt x="105019" y="62253"/>
                  </a:lnTo>
                  <a:lnTo>
                    <a:pt x="60687" y="50810"/>
                  </a:lnTo>
                  <a:lnTo>
                    <a:pt x="29528" y="34331"/>
                  </a:lnTo>
                  <a:lnTo>
                    <a:pt x="22964" y="29410"/>
                  </a:lnTo>
                  <a:lnTo>
                    <a:pt x="6564" y="13045"/>
                  </a:lnTo>
                  <a:lnTo>
                    <a:pt x="4923" y="8125"/>
                  </a:lnTo>
                  <a:lnTo>
                    <a:pt x="1641" y="3204"/>
                  </a:lnTo>
                  <a:lnTo>
                    <a:pt x="1641" y="1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A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0160" y="3558396"/>
              <a:ext cx="179070" cy="325120"/>
            </a:xfrm>
            <a:custGeom>
              <a:avLst/>
              <a:gdLst/>
              <a:ahLst/>
              <a:cxnLst/>
              <a:rect l="l" t="t" r="r" b="b"/>
              <a:pathLst>
                <a:path w="179070" h="325120">
                  <a:moveTo>
                    <a:pt x="106558" y="0"/>
                  </a:moveTo>
                  <a:lnTo>
                    <a:pt x="0" y="40968"/>
                  </a:lnTo>
                  <a:lnTo>
                    <a:pt x="36127" y="123020"/>
                  </a:lnTo>
                  <a:lnTo>
                    <a:pt x="29517" y="137667"/>
                  </a:lnTo>
                  <a:lnTo>
                    <a:pt x="119778" y="324543"/>
                  </a:lnTo>
                  <a:lnTo>
                    <a:pt x="178813" y="306577"/>
                  </a:lnTo>
                  <a:lnTo>
                    <a:pt x="142685" y="190194"/>
                  </a:lnTo>
                  <a:lnTo>
                    <a:pt x="142685" y="175432"/>
                  </a:lnTo>
                  <a:lnTo>
                    <a:pt x="139380" y="142588"/>
                  </a:lnTo>
                  <a:lnTo>
                    <a:pt x="136189" y="126224"/>
                  </a:lnTo>
                  <a:lnTo>
                    <a:pt x="134480" y="109859"/>
                  </a:lnTo>
                  <a:lnTo>
                    <a:pt x="131175" y="95097"/>
                  </a:lnTo>
                  <a:lnTo>
                    <a:pt x="127984" y="78732"/>
                  </a:lnTo>
                  <a:lnTo>
                    <a:pt x="124679" y="65572"/>
                  </a:lnTo>
                  <a:lnTo>
                    <a:pt x="121374" y="50810"/>
                  </a:lnTo>
                  <a:lnTo>
                    <a:pt x="114763" y="27922"/>
                  </a:lnTo>
                  <a:lnTo>
                    <a:pt x="113168" y="18081"/>
                  </a:lnTo>
                  <a:lnTo>
                    <a:pt x="109863" y="11558"/>
                  </a:lnTo>
                  <a:lnTo>
                    <a:pt x="108267" y="4920"/>
                  </a:lnTo>
                  <a:lnTo>
                    <a:pt x="106558" y="1716"/>
                  </a:lnTo>
                  <a:lnTo>
                    <a:pt x="106558" y="0"/>
                  </a:lnTo>
                  <a:close/>
                </a:path>
              </a:pathLst>
            </a:custGeom>
            <a:solidFill>
              <a:srgbClr val="F6E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0905" y="3725589"/>
              <a:ext cx="516890" cy="274320"/>
            </a:xfrm>
            <a:custGeom>
              <a:avLst/>
              <a:gdLst/>
              <a:ahLst/>
              <a:cxnLst/>
              <a:rect l="l" t="t" r="r" b="b"/>
              <a:pathLst>
                <a:path w="516890" h="274320">
                  <a:moveTo>
                    <a:pt x="301816" y="0"/>
                  </a:moveTo>
                  <a:lnTo>
                    <a:pt x="247682" y="0"/>
                  </a:lnTo>
                  <a:lnTo>
                    <a:pt x="196842" y="3318"/>
                  </a:lnTo>
                  <a:lnTo>
                    <a:pt x="172237" y="6637"/>
                  </a:lnTo>
                  <a:lnTo>
                    <a:pt x="149272" y="8239"/>
                  </a:lnTo>
                  <a:lnTo>
                    <a:pt x="108256" y="14762"/>
                  </a:lnTo>
                  <a:lnTo>
                    <a:pt x="90215" y="19683"/>
                  </a:lnTo>
                  <a:lnTo>
                    <a:pt x="73815" y="23001"/>
                  </a:lnTo>
                  <a:lnTo>
                    <a:pt x="44287" y="29524"/>
                  </a:lnTo>
                  <a:lnTo>
                    <a:pt x="32810" y="32843"/>
                  </a:lnTo>
                  <a:lnTo>
                    <a:pt x="22964" y="34445"/>
                  </a:lnTo>
                  <a:lnTo>
                    <a:pt x="14758" y="37764"/>
                  </a:lnTo>
                  <a:lnTo>
                    <a:pt x="8205" y="39366"/>
                  </a:lnTo>
                  <a:lnTo>
                    <a:pt x="3282" y="42685"/>
                  </a:lnTo>
                  <a:lnTo>
                    <a:pt x="0" y="44287"/>
                  </a:lnTo>
                  <a:lnTo>
                    <a:pt x="0" y="45889"/>
                  </a:lnTo>
                  <a:lnTo>
                    <a:pt x="1641" y="49208"/>
                  </a:lnTo>
                  <a:lnTo>
                    <a:pt x="1641" y="57447"/>
                  </a:lnTo>
                  <a:lnTo>
                    <a:pt x="4923" y="67289"/>
                  </a:lnTo>
                  <a:lnTo>
                    <a:pt x="4923" y="78732"/>
                  </a:lnTo>
                  <a:lnTo>
                    <a:pt x="6564" y="85255"/>
                  </a:lnTo>
                  <a:lnTo>
                    <a:pt x="8205" y="93495"/>
                  </a:lnTo>
                  <a:lnTo>
                    <a:pt x="8205" y="126224"/>
                  </a:lnTo>
                  <a:lnTo>
                    <a:pt x="11487" y="126224"/>
                  </a:lnTo>
                  <a:lnTo>
                    <a:pt x="19681" y="129542"/>
                  </a:lnTo>
                  <a:lnTo>
                    <a:pt x="31169" y="131145"/>
                  </a:lnTo>
                  <a:lnTo>
                    <a:pt x="49210" y="134463"/>
                  </a:lnTo>
                  <a:lnTo>
                    <a:pt x="67251" y="139384"/>
                  </a:lnTo>
                  <a:lnTo>
                    <a:pt x="91856" y="144305"/>
                  </a:lnTo>
                  <a:lnTo>
                    <a:pt x="116462" y="152430"/>
                  </a:lnTo>
                  <a:lnTo>
                    <a:pt x="144349" y="160669"/>
                  </a:lnTo>
                  <a:lnTo>
                    <a:pt x="172237" y="170511"/>
                  </a:lnTo>
                  <a:lnTo>
                    <a:pt x="201754" y="180353"/>
                  </a:lnTo>
                  <a:lnTo>
                    <a:pt x="229641" y="191796"/>
                  </a:lnTo>
                  <a:lnTo>
                    <a:pt x="259170" y="206559"/>
                  </a:lnTo>
                  <a:lnTo>
                    <a:pt x="287058" y="219719"/>
                  </a:lnTo>
                  <a:lnTo>
                    <a:pt x="313304" y="236083"/>
                  </a:lnTo>
                  <a:lnTo>
                    <a:pt x="336268" y="254050"/>
                  </a:lnTo>
                  <a:lnTo>
                    <a:pt x="357591" y="273733"/>
                  </a:lnTo>
                  <a:lnTo>
                    <a:pt x="359232" y="272131"/>
                  </a:lnTo>
                  <a:lnTo>
                    <a:pt x="364144" y="268813"/>
                  </a:lnTo>
                  <a:lnTo>
                    <a:pt x="370709" y="263892"/>
                  </a:lnTo>
                  <a:lnTo>
                    <a:pt x="382197" y="257369"/>
                  </a:lnTo>
                  <a:lnTo>
                    <a:pt x="392032" y="247527"/>
                  </a:lnTo>
                  <a:lnTo>
                    <a:pt x="406802" y="236083"/>
                  </a:lnTo>
                  <a:lnTo>
                    <a:pt x="436319" y="209877"/>
                  </a:lnTo>
                  <a:lnTo>
                    <a:pt x="464207" y="173830"/>
                  </a:lnTo>
                  <a:lnTo>
                    <a:pt x="490453" y="131145"/>
                  </a:lnTo>
                  <a:lnTo>
                    <a:pt x="508494" y="78732"/>
                  </a:lnTo>
                  <a:lnTo>
                    <a:pt x="516700" y="21399"/>
                  </a:lnTo>
                  <a:lnTo>
                    <a:pt x="508494" y="21399"/>
                  </a:lnTo>
                  <a:lnTo>
                    <a:pt x="500300" y="18081"/>
                  </a:lnTo>
                  <a:lnTo>
                    <a:pt x="488812" y="16478"/>
                  </a:lnTo>
                  <a:lnTo>
                    <a:pt x="459283" y="13160"/>
                  </a:lnTo>
                  <a:lnTo>
                    <a:pt x="441243" y="9841"/>
                  </a:lnTo>
                  <a:lnTo>
                    <a:pt x="421561" y="8239"/>
                  </a:lnTo>
                  <a:lnTo>
                    <a:pt x="398596" y="6637"/>
                  </a:lnTo>
                  <a:lnTo>
                    <a:pt x="375632" y="3318"/>
                  </a:lnTo>
                  <a:lnTo>
                    <a:pt x="352668" y="1716"/>
                  </a:lnTo>
                  <a:lnTo>
                    <a:pt x="326422" y="1716"/>
                  </a:lnTo>
                  <a:lnTo>
                    <a:pt x="301816" y="0"/>
                  </a:lnTo>
                  <a:close/>
                </a:path>
              </a:pathLst>
            </a:custGeom>
            <a:solidFill>
              <a:srgbClr val="C3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63573" y="3694462"/>
              <a:ext cx="751840" cy="685165"/>
            </a:xfrm>
            <a:custGeom>
              <a:avLst/>
              <a:gdLst/>
              <a:ahLst/>
              <a:cxnLst/>
              <a:rect l="l" t="t" r="r" b="b"/>
              <a:pathLst>
                <a:path w="751840" h="685164">
                  <a:moveTo>
                    <a:pt x="219795" y="24604"/>
                  </a:moveTo>
                  <a:lnTo>
                    <a:pt x="214883" y="50810"/>
                  </a:lnTo>
                  <a:lnTo>
                    <a:pt x="211601" y="77016"/>
                  </a:lnTo>
                  <a:lnTo>
                    <a:pt x="206677" y="103336"/>
                  </a:lnTo>
                  <a:lnTo>
                    <a:pt x="190277" y="178636"/>
                  </a:lnTo>
                  <a:lnTo>
                    <a:pt x="172225" y="222923"/>
                  </a:lnTo>
                  <a:lnTo>
                    <a:pt x="147631" y="262290"/>
                  </a:lnTo>
                  <a:lnTo>
                    <a:pt x="114820" y="293417"/>
                  </a:lnTo>
                  <a:lnTo>
                    <a:pt x="73815" y="313100"/>
                  </a:lnTo>
                  <a:lnTo>
                    <a:pt x="19681" y="324543"/>
                  </a:lnTo>
                  <a:lnTo>
                    <a:pt x="19681" y="326260"/>
                  </a:lnTo>
                  <a:lnTo>
                    <a:pt x="18040" y="334385"/>
                  </a:lnTo>
                  <a:lnTo>
                    <a:pt x="16399" y="347545"/>
                  </a:lnTo>
                  <a:lnTo>
                    <a:pt x="13117" y="363910"/>
                  </a:lnTo>
                  <a:lnTo>
                    <a:pt x="9835" y="381991"/>
                  </a:lnTo>
                  <a:lnTo>
                    <a:pt x="8205" y="404878"/>
                  </a:lnTo>
                  <a:lnTo>
                    <a:pt x="4923" y="429482"/>
                  </a:lnTo>
                  <a:lnTo>
                    <a:pt x="3282" y="457291"/>
                  </a:lnTo>
                  <a:lnTo>
                    <a:pt x="0" y="509817"/>
                  </a:lnTo>
                  <a:lnTo>
                    <a:pt x="106" y="563832"/>
                  </a:lnTo>
                  <a:lnTo>
                    <a:pt x="4923" y="608119"/>
                  </a:lnTo>
                  <a:lnTo>
                    <a:pt x="18040" y="644167"/>
                  </a:lnTo>
                  <a:lnTo>
                    <a:pt x="100062" y="657327"/>
                  </a:lnTo>
                  <a:lnTo>
                    <a:pt x="141067" y="660646"/>
                  </a:lnTo>
                  <a:lnTo>
                    <a:pt x="186995" y="665452"/>
                  </a:lnTo>
                  <a:lnTo>
                    <a:pt x="293565" y="675294"/>
                  </a:lnTo>
                  <a:lnTo>
                    <a:pt x="406847" y="681931"/>
                  </a:lnTo>
                  <a:lnTo>
                    <a:pt x="521611" y="685135"/>
                  </a:lnTo>
                  <a:lnTo>
                    <a:pt x="626574" y="681931"/>
                  </a:lnTo>
                  <a:lnTo>
                    <a:pt x="672503" y="677010"/>
                  </a:lnTo>
                  <a:lnTo>
                    <a:pt x="711935" y="672089"/>
                  </a:lnTo>
                  <a:lnTo>
                    <a:pt x="711935" y="670373"/>
                  </a:lnTo>
                  <a:lnTo>
                    <a:pt x="710226" y="668771"/>
                  </a:lnTo>
                  <a:lnTo>
                    <a:pt x="710226" y="658929"/>
                  </a:lnTo>
                  <a:lnTo>
                    <a:pt x="708630" y="652406"/>
                  </a:lnTo>
                  <a:lnTo>
                    <a:pt x="706921" y="645883"/>
                  </a:lnTo>
                  <a:lnTo>
                    <a:pt x="706921" y="604915"/>
                  </a:lnTo>
                  <a:lnTo>
                    <a:pt x="710226" y="591754"/>
                  </a:lnTo>
                  <a:lnTo>
                    <a:pt x="711935" y="578594"/>
                  </a:lnTo>
                  <a:lnTo>
                    <a:pt x="715126" y="563832"/>
                  </a:lnTo>
                  <a:lnTo>
                    <a:pt x="720141" y="550786"/>
                  </a:lnTo>
                  <a:lnTo>
                    <a:pt x="725041" y="536023"/>
                  </a:lnTo>
                  <a:lnTo>
                    <a:pt x="733247" y="521261"/>
                  </a:lnTo>
                  <a:lnTo>
                    <a:pt x="739743" y="503180"/>
                  </a:lnTo>
                  <a:lnTo>
                    <a:pt x="744643" y="486815"/>
                  </a:lnTo>
                  <a:lnTo>
                    <a:pt x="747948" y="467132"/>
                  </a:lnTo>
                  <a:lnTo>
                    <a:pt x="749658" y="447449"/>
                  </a:lnTo>
                  <a:lnTo>
                    <a:pt x="749658" y="427880"/>
                  </a:lnTo>
                  <a:lnTo>
                    <a:pt x="751253" y="408197"/>
                  </a:lnTo>
                  <a:lnTo>
                    <a:pt x="749658" y="386912"/>
                  </a:lnTo>
                  <a:lnTo>
                    <a:pt x="747948" y="367229"/>
                  </a:lnTo>
                  <a:lnTo>
                    <a:pt x="744643" y="347545"/>
                  </a:lnTo>
                  <a:lnTo>
                    <a:pt x="743048" y="329464"/>
                  </a:lnTo>
                  <a:lnTo>
                    <a:pt x="733247" y="280256"/>
                  </a:lnTo>
                  <a:lnTo>
                    <a:pt x="726637" y="257369"/>
                  </a:lnTo>
                  <a:lnTo>
                    <a:pt x="725041" y="249129"/>
                  </a:lnTo>
                  <a:lnTo>
                    <a:pt x="723332" y="241004"/>
                  </a:lnTo>
                  <a:lnTo>
                    <a:pt x="721736" y="231163"/>
                  </a:lnTo>
                  <a:lnTo>
                    <a:pt x="720141" y="219719"/>
                  </a:lnTo>
                  <a:lnTo>
                    <a:pt x="720141" y="177034"/>
                  </a:lnTo>
                  <a:lnTo>
                    <a:pt x="462577" y="177034"/>
                  </a:lnTo>
                  <a:lnTo>
                    <a:pt x="437960" y="173715"/>
                  </a:lnTo>
                  <a:lnTo>
                    <a:pt x="383582" y="47605"/>
                  </a:lnTo>
                  <a:lnTo>
                    <a:pt x="306785" y="47605"/>
                  </a:lnTo>
                  <a:lnTo>
                    <a:pt x="305076" y="45889"/>
                  </a:lnTo>
                  <a:lnTo>
                    <a:pt x="300175" y="45889"/>
                  </a:lnTo>
                  <a:lnTo>
                    <a:pt x="295275" y="42685"/>
                  </a:lnTo>
                  <a:lnTo>
                    <a:pt x="291970" y="40968"/>
                  </a:lnTo>
                  <a:lnTo>
                    <a:pt x="287069" y="39366"/>
                  </a:lnTo>
                  <a:lnTo>
                    <a:pt x="280459" y="39366"/>
                  </a:lnTo>
                  <a:lnTo>
                    <a:pt x="273963" y="36047"/>
                  </a:lnTo>
                  <a:lnTo>
                    <a:pt x="260857" y="32843"/>
                  </a:lnTo>
                  <a:lnTo>
                    <a:pt x="252651" y="31126"/>
                  </a:lnTo>
                  <a:lnTo>
                    <a:pt x="244446" y="29524"/>
                  </a:lnTo>
                  <a:lnTo>
                    <a:pt x="236240" y="26206"/>
                  </a:lnTo>
                  <a:lnTo>
                    <a:pt x="228000" y="26206"/>
                  </a:lnTo>
                  <a:lnTo>
                    <a:pt x="219795" y="24604"/>
                  </a:lnTo>
                  <a:close/>
                </a:path>
                <a:path w="751840" h="685164">
                  <a:moveTo>
                    <a:pt x="465882" y="0"/>
                  </a:moveTo>
                  <a:lnTo>
                    <a:pt x="459272" y="55730"/>
                  </a:lnTo>
                  <a:lnTo>
                    <a:pt x="492094" y="160669"/>
                  </a:lnTo>
                  <a:lnTo>
                    <a:pt x="462577" y="177034"/>
                  </a:lnTo>
                  <a:lnTo>
                    <a:pt x="720141" y="177034"/>
                  </a:lnTo>
                  <a:lnTo>
                    <a:pt x="720141" y="126224"/>
                  </a:lnTo>
                  <a:lnTo>
                    <a:pt x="721736" y="114780"/>
                  </a:lnTo>
                  <a:lnTo>
                    <a:pt x="721736" y="104938"/>
                  </a:lnTo>
                  <a:lnTo>
                    <a:pt x="723332" y="95097"/>
                  </a:lnTo>
                  <a:lnTo>
                    <a:pt x="657801" y="95097"/>
                  </a:lnTo>
                  <a:lnTo>
                    <a:pt x="656092" y="93495"/>
                  </a:lnTo>
                  <a:lnTo>
                    <a:pt x="652787" y="91778"/>
                  </a:lnTo>
                  <a:lnTo>
                    <a:pt x="647886" y="86857"/>
                  </a:lnTo>
                  <a:lnTo>
                    <a:pt x="641390" y="81937"/>
                  </a:lnTo>
                  <a:lnTo>
                    <a:pt x="631475" y="75414"/>
                  </a:lnTo>
                  <a:lnTo>
                    <a:pt x="620078" y="68891"/>
                  </a:lnTo>
                  <a:lnTo>
                    <a:pt x="608568" y="60651"/>
                  </a:lnTo>
                  <a:lnTo>
                    <a:pt x="595462" y="54128"/>
                  </a:lnTo>
                  <a:lnTo>
                    <a:pt x="580646" y="45889"/>
                  </a:lnTo>
                  <a:lnTo>
                    <a:pt x="565944" y="36047"/>
                  </a:lnTo>
                  <a:lnTo>
                    <a:pt x="549533" y="29524"/>
                  </a:lnTo>
                  <a:lnTo>
                    <a:pt x="516711" y="13160"/>
                  </a:lnTo>
                  <a:lnTo>
                    <a:pt x="498704" y="8239"/>
                  </a:lnTo>
                  <a:lnTo>
                    <a:pt x="482293" y="3318"/>
                  </a:lnTo>
                  <a:lnTo>
                    <a:pt x="465882" y="0"/>
                  </a:lnTo>
                  <a:close/>
                </a:path>
                <a:path w="751840" h="685164">
                  <a:moveTo>
                    <a:pt x="723332" y="85505"/>
                  </a:moveTo>
                  <a:lnTo>
                    <a:pt x="657801" y="95097"/>
                  </a:lnTo>
                  <a:lnTo>
                    <a:pt x="723332" y="95097"/>
                  </a:lnTo>
                  <a:lnTo>
                    <a:pt x="723332" y="85505"/>
                  </a:lnTo>
                  <a:close/>
                </a:path>
                <a:path w="751840" h="685164">
                  <a:moveTo>
                    <a:pt x="725041" y="85255"/>
                  </a:moveTo>
                  <a:lnTo>
                    <a:pt x="723332" y="85255"/>
                  </a:lnTo>
                  <a:lnTo>
                    <a:pt x="723332" y="85505"/>
                  </a:lnTo>
                  <a:lnTo>
                    <a:pt x="725041" y="85255"/>
                  </a:lnTo>
                  <a:close/>
                </a:path>
                <a:path w="751840" h="685164">
                  <a:moveTo>
                    <a:pt x="351004" y="11443"/>
                  </a:moveTo>
                  <a:lnTo>
                    <a:pt x="306785" y="47605"/>
                  </a:lnTo>
                  <a:lnTo>
                    <a:pt x="383582" y="47605"/>
                  </a:lnTo>
                  <a:lnTo>
                    <a:pt x="377216" y="32843"/>
                  </a:lnTo>
                  <a:lnTo>
                    <a:pt x="355905" y="21285"/>
                  </a:lnTo>
                  <a:lnTo>
                    <a:pt x="351004" y="11443"/>
                  </a:lnTo>
                  <a:close/>
                </a:path>
              </a:pathLst>
            </a:custGeom>
            <a:solidFill>
              <a:srgbClr val="A4A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8564" y="3545351"/>
              <a:ext cx="185420" cy="318135"/>
            </a:xfrm>
            <a:custGeom>
              <a:avLst/>
              <a:gdLst/>
              <a:ahLst/>
              <a:cxnLst/>
              <a:rect l="l" t="t" r="r" b="b"/>
              <a:pathLst>
                <a:path w="185420" h="318135">
                  <a:moveTo>
                    <a:pt x="157575" y="218002"/>
                  </a:moveTo>
                  <a:lnTo>
                    <a:pt x="144281" y="218002"/>
                  </a:lnTo>
                  <a:lnTo>
                    <a:pt x="173798" y="317906"/>
                  </a:lnTo>
                  <a:lnTo>
                    <a:pt x="185309" y="309781"/>
                  </a:lnTo>
                  <a:lnTo>
                    <a:pt x="157575" y="218002"/>
                  </a:lnTo>
                  <a:close/>
                </a:path>
                <a:path w="185420" h="318135">
                  <a:moveTo>
                    <a:pt x="135586" y="11443"/>
                  </a:moveTo>
                  <a:lnTo>
                    <a:pt x="124565" y="11443"/>
                  </a:lnTo>
                  <a:lnTo>
                    <a:pt x="124565" y="13045"/>
                  </a:lnTo>
                  <a:lnTo>
                    <a:pt x="126274" y="17966"/>
                  </a:lnTo>
                  <a:lnTo>
                    <a:pt x="129579" y="26206"/>
                  </a:lnTo>
                  <a:lnTo>
                    <a:pt x="131175" y="37649"/>
                  </a:lnTo>
                  <a:lnTo>
                    <a:pt x="136075" y="49093"/>
                  </a:lnTo>
                  <a:lnTo>
                    <a:pt x="137785" y="63855"/>
                  </a:lnTo>
                  <a:lnTo>
                    <a:pt x="140976" y="80334"/>
                  </a:lnTo>
                  <a:lnTo>
                    <a:pt x="144281" y="96699"/>
                  </a:lnTo>
                  <a:lnTo>
                    <a:pt x="145990" y="114666"/>
                  </a:lnTo>
                  <a:lnTo>
                    <a:pt x="147586" y="132747"/>
                  </a:lnTo>
                  <a:lnTo>
                    <a:pt x="145990" y="150713"/>
                  </a:lnTo>
                  <a:lnTo>
                    <a:pt x="145990" y="170397"/>
                  </a:lnTo>
                  <a:lnTo>
                    <a:pt x="140976" y="186875"/>
                  </a:lnTo>
                  <a:lnTo>
                    <a:pt x="136075" y="204842"/>
                  </a:lnTo>
                  <a:lnTo>
                    <a:pt x="126274" y="219605"/>
                  </a:lnTo>
                  <a:lnTo>
                    <a:pt x="116359" y="234367"/>
                  </a:lnTo>
                  <a:lnTo>
                    <a:pt x="144281" y="218002"/>
                  </a:lnTo>
                  <a:lnTo>
                    <a:pt x="157575" y="218002"/>
                  </a:lnTo>
                  <a:lnTo>
                    <a:pt x="154082" y="206444"/>
                  </a:lnTo>
                  <a:lnTo>
                    <a:pt x="154082" y="196717"/>
                  </a:lnTo>
                  <a:lnTo>
                    <a:pt x="157387" y="190080"/>
                  </a:lnTo>
                  <a:lnTo>
                    <a:pt x="157387" y="181955"/>
                  </a:lnTo>
                  <a:lnTo>
                    <a:pt x="159096" y="170397"/>
                  </a:lnTo>
                  <a:lnTo>
                    <a:pt x="159096" y="158953"/>
                  </a:lnTo>
                  <a:lnTo>
                    <a:pt x="160692" y="145907"/>
                  </a:lnTo>
                  <a:lnTo>
                    <a:pt x="159096" y="129428"/>
                  </a:lnTo>
                  <a:lnTo>
                    <a:pt x="159096" y="114666"/>
                  </a:lnTo>
                  <a:lnTo>
                    <a:pt x="157387" y="96699"/>
                  </a:lnTo>
                  <a:lnTo>
                    <a:pt x="154082" y="80334"/>
                  </a:lnTo>
                  <a:lnTo>
                    <a:pt x="150891" y="60651"/>
                  </a:lnTo>
                  <a:lnTo>
                    <a:pt x="145990" y="40968"/>
                  </a:lnTo>
                  <a:lnTo>
                    <a:pt x="139380" y="21285"/>
                  </a:lnTo>
                  <a:lnTo>
                    <a:pt x="135586" y="11443"/>
                  </a:lnTo>
                  <a:close/>
                </a:path>
                <a:path w="185420" h="318135">
                  <a:moveTo>
                    <a:pt x="131175" y="0"/>
                  </a:moveTo>
                  <a:lnTo>
                    <a:pt x="0" y="52412"/>
                  </a:lnTo>
                  <a:lnTo>
                    <a:pt x="3191" y="58935"/>
                  </a:lnTo>
                  <a:lnTo>
                    <a:pt x="124565" y="11443"/>
                  </a:lnTo>
                  <a:lnTo>
                    <a:pt x="135586" y="11443"/>
                  </a:lnTo>
                  <a:lnTo>
                    <a:pt x="13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6372" y="3668256"/>
              <a:ext cx="103367" cy="2048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2584" y="3723987"/>
              <a:ext cx="193628" cy="1557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34224" y="3723995"/>
              <a:ext cx="356235" cy="690245"/>
            </a:xfrm>
            <a:custGeom>
              <a:avLst/>
              <a:gdLst/>
              <a:ahLst/>
              <a:cxnLst/>
              <a:rect l="l" t="t" r="r" b="b"/>
              <a:pathLst>
                <a:path w="356234" h="690245">
                  <a:moveTo>
                    <a:pt x="55727" y="3314"/>
                  </a:moveTo>
                  <a:lnTo>
                    <a:pt x="50825" y="4914"/>
                  </a:lnTo>
                  <a:lnTo>
                    <a:pt x="47523" y="6515"/>
                  </a:lnTo>
                  <a:lnTo>
                    <a:pt x="42621" y="9842"/>
                  </a:lnTo>
                  <a:lnTo>
                    <a:pt x="37719" y="14757"/>
                  </a:lnTo>
                  <a:lnTo>
                    <a:pt x="32829" y="18084"/>
                  </a:lnTo>
                  <a:lnTo>
                    <a:pt x="27927" y="24599"/>
                  </a:lnTo>
                  <a:lnTo>
                    <a:pt x="22910" y="31127"/>
                  </a:lnTo>
                  <a:lnTo>
                    <a:pt x="18008" y="39370"/>
                  </a:lnTo>
                  <a:lnTo>
                    <a:pt x="13106" y="47485"/>
                  </a:lnTo>
                  <a:lnTo>
                    <a:pt x="6502" y="67170"/>
                  </a:lnTo>
                  <a:lnTo>
                    <a:pt x="4902" y="80327"/>
                  </a:lnTo>
                  <a:lnTo>
                    <a:pt x="3302" y="91782"/>
                  </a:lnTo>
                  <a:lnTo>
                    <a:pt x="1600" y="103225"/>
                  </a:lnTo>
                  <a:lnTo>
                    <a:pt x="0" y="114782"/>
                  </a:lnTo>
                  <a:lnTo>
                    <a:pt x="0" y="145910"/>
                  </a:lnTo>
                  <a:lnTo>
                    <a:pt x="1600" y="155752"/>
                  </a:lnTo>
                  <a:lnTo>
                    <a:pt x="3302" y="165595"/>
                  </a:lnTo>
                  <a:lnTo>
                    <a:pt x="3302" y="172110"/>
                  </a:lnTo>
                  <a:lnTo>
                    <a:pt x="4902" y="180352"/>
                  </a:lnTo>
                  <a:lnTo>
                    <a:pt x="4902" y="186880"/>
                  </a:lnTo>
                  <a:lnTo>
                    <a:pt x="6502" y="191795"/>
                  </a:lnTo>
                  <a:lnTo>
                    <a:pt x="6502" y="196710"/>
                  </a:lnTo>
                  <a:lnTo>
                    <a:pt x="8204" y="199923"/>
                  </a:lnTo>
                  <a:lnTo>
                    <a:pt x="8204" y="201637"/>
                  </a:lnTo>
                  <a:lnTo>
                    <a:pt x="9804" y="203238"/>
                  </a:lnTo>
                  <a:lnTo>
                    <a:pt x="8204" y="172110"/>
                  </a:lnTo>
                  <a:lnTo>
                    <a:pt x="9804" y="145910"/>
                  </a:lnTo>
                  <a:lnTo>
                    <a:pt x="11506" y="121297"/>
                  </a:lnTo>
                  <a:lnTo>
                    <a:pt x="14706" y="101612"/>
                  </a:lnTo>
                  <a:lnTo>
                    <a:pt x="18008" y="80327"/>
                  </a:lnTo>
                  <a:lnTo>
                    <a:pt x="22910" y="63969"/>
                  </a:lnTo>
                  <a:lnTo>
                    <a:pt x="27927" y="50812"/>
                  </a:lnTo>
                  <a:lnTo>
                    <a:pt x="34417" y="39370"/>
                  </a:lnTo>
                  <a:lnTo>
                    <a:pt x="39319" y="27800"/>
                  </a:lnTo>
                  <a:lnTo>
                    <a:pt x="44335" y="19685"/>
                  </a:lnTo>
                  <a:lnTo>
                    <a:pt x="49237" y="11442"/>
                  </a:lnTo>
                  <a:lnTo>
                    <a:pt x="52425" y="8242"/>
                  </a:lnTo>
                  <a:lnTo>
                    <a:pt x="55727" y="3314"/>
                  </a:lnTo>
                  <a:close/>
                </a:path>
                <a:path w="356234" h="690245">
                  <a:moveTo>
                    <a:pt x="62344" y="0"/>
                  </a:moveTo>
                  <a:lnTo>
                    <a:pt x="60629" y="0"/>
                  </a:lnTo>
                  <a:lnTo>
                    <a:pt x="55727" y="3314"/>
                  </a:lnTo>
                  <a:lnTo>
                    <a:pt x="59042" y="1600"/>
                  </a:lnTo>
                  <a:lnTo>
                    <a:pt x="62344" y="0"/>
                  </a:lnTo>
                  <a:close/>
                </a:path>
                <a:path w="356234" h="690245">
                  <a:moveTo>
                    <a:pt x="160693" y="522859"/>
                  </a:moveTo>
                  <a:lnTo>
                    <a:pt x="159092" y="520217"/>
                  </a:lnTo>
                  <a:lnTo>
                    <a:pt x="159092" y="521258"/>
                  </a:lnTo>
                  <a:lnTo>
                    <a:pt x="160693" y="522859"/>
                  </a:lnTo>
                  <a:close/>
                </a:path>
                <a:path w="356234" h="690245">
                  <a:moveTo>
                    <a:pt x="178816" y="344220"/>
                  </a:moveTo>
                  <a:lnTo>
                    <a:pt x="175514" y="335991"/>
                  </a:lnTo>
                  <a:lnTo>
                    <a:pt x="173913" y="329463"/>
                  </a:lnTo>
                  <a:lnTo>
                    <a:pt x="170611" y="321221"/>
                  </a:lnTo>
                  <a:lnTo>
                    <a:pt x="131178" y="298335"/>
                  </a:lnTo>
                  <a:lnTo>
                    <a:pt x="121373" y="295021"/>
                  </a:lnTo>
                  <a:lnTo>
                    <a:pt x="111569" y="295021"/>
                  </a:lnTo>
                  <a:lnTo>
                    <a:pt x="101663" y="293420"/>
                  </a:lnTo>
                  <a:lnTo>
                    <a:pt x="91859" y="293420"/>
                  </a:lnTo>
                  <a:lnTo>
                    <a:pt x="83654" y="291807"/>
                  </a:lnTo>
                  <a:lnTo>
                    <a:pt x="75450" y="291807"/>
                  </a:lnTo>
                  <a:lnTo>
                    <a:pt x="68834" y="290093"/>
                  </a:lnTo>
                  <a:lnTo>
                    <a:pt x="55727" y="286893"/>
                  </a:lnTo>
                  <a:lnTo>
                    <a:pt x="52425" y="283578"/>
                  </a:lnTo>
                  <a:lnTo>
                    <a:pt x="47523" y="280250"/>
                  </a:lnTo>
                  <a:lnTo>
                    <a:pt x="45935" y="275336"/>
                  </a:lnTo>
                  <a:lnTo>
                    <a:pt x="45935" y="268808"/>
                  </a:lnTo>
                  <a:lnTo>
                    <a:pt x="47523" y="260565"/>
                  </a:lnTo>
                  <a:lnTo>
                    <a:pt x="49237" y="250736"/>
                  </a:lnTo>
                  <a:lnTo>
                    <a:pt x="49237" y="242608"/>
                  </a:lnTo>
                  <a:lnTo>
                    <a:pt x="52425" y="232765"/>
                  </a:lnTo>
                  <a:lnTo>
                    <a:pt x="54140" y="224523"/>
                  </a:lnTo>
                  <a:lnTo>
                    <a:pt x="55727" y="216395"/>
                  </a:lnTo>
                  <a:lnTo>
                    <a:pt x="57442" y="209765"/>
                  </a:lnTo>
                  <a:lnTo>
                    <a:pt x="59042" y="201637"/>
                  </a:lnTo>
                  <a:lnTo>
                    <a:pt x="60629" y="196710"/>
                  </a:lnTo>
                  <a:lnTo>
                    <a:pt x="62344" y="190195"/>
                  </a:lnTo>
                  <a:lnTo>
                    <a:pt x="63931" y="183553"/>
                  </a:lnTo>
                  <a:lnTo>
                    <a:pt x="65646" y="178638"/>
                  </a:lnTo>
                  <a:lnTo>
                    <a:pt x="67246" y="175425"/>
                  </a:lnTo>
                  <a:lnTo>
                    <a:pt x="68834" y="168795"/>
                  </a:lnTo>
                  <a:lnTo>
                    <a:pt x="65646" y="172110"/>
                  </a:lnTo>
                  <a:lnTo>
                    <a:pt x="62344" y="178638"/>
                  </a:lnTo>
                  <a:lnTo>
                    <a:pt x="59042" y="186880"/>
                  </a:lnTo>
                  <a:lnTo>
                    <a:pt x="54140" y="194995"/>
                  </a:lnTo>
                  <a:lnTo>
                    <a:pt x="50825" y="206552"/>
                  </a:lnTo>
                  <a:lnTo>
                    <a:pt x="45935" y="217995"/>
                  </a:lnTo>
                  <a:lnTo>
                    <a:pt x="42621" y="229450"/>
                  </a:lnTo>
                  <a:lnTo>
                    <a:pt x="39319" y="241007"/>
                  </a:lnTo>
                  <a:lnTo>
                    <a:pt x="36131" y="252450"/>
                  </a:lnTo>
                  <a:lnTo>
                    <a:pt x="36131" y="273735"/>
                  </a:lnTo>
                  <a:lnTo>
                    <a:pt x="68834" y="299935"/>
                  </a:lnTo>
                  <a:lnTo>
                    <a:pt x="80352" y="301650"/>
                  </a:lnTo>
                  <a:lnTo>
                    <a:pt x="90258" y="303263"/>
                  </a:lnTo>
                  <a:lnTo>
                    <a:pt x="101663" y="304863"/>
                  </a:lnTo>
                  <a:lnTo>
                    <a:pt x="109867" y="306463"/>
                  </a:lnTo>
                  <a:lnTo>
                    <a:pt x="119786" y="309778"/>
                  </a:lnTo>
                  <a:lnTo>
                    <a:pt x="129578" y="311378"/>
                  </a:lnTo>
                  <a:lnTo>
                    <a:pt x="137782" y="316306"/>
                  </a:lnTo>
                  <a:lnTo>
                    <a:pt x="150888" y="322935"/>
                  </a:lnTo>
                  <a:lnTo>
                    <a:pt x="160693" y="335991"/>
                  </a:lnTo>
                  <a:lnTo>
                    <a:pt x="162407" y="342620"/>
                  </a:lnTo>
                  <a:lnTo>
                    <a:pt x="162407" y="360591"/>
                  </a:lnTo>
                  <a:lnTo>
                    <a:pt x="160693" y="372033"/>
                  </a:lnTo>
                  <a:lnTo>
                    <a:pt x="157505" y="381876"/>
                  </a:lnTo>
                  <a:lnTo>
                    <a:pt x="155790" y="393433"/>
                  </a:lnTo>
                  <a:lnTo>
                    <a:pt x="152488" y="404876"/>
                  </a:lnTo>
                  <a:lnTo>
                    <a:pt x="150888" y="416318"/>
                  </a:lnTo>
                  <a:lnTo>
                    <a:pt x="149301" y="424561"/>
                  </a:lnTo>
                  <a:lnTo>
                    <a:pt x="147586" y="436003"/>
                  </a:lnTo>
                  <a:lnTo>
                    <a:pt x="145986" y="445846"/>
                  </a:lnTo>
                  <a:lnTo>
                    <a:pt x="145986" y="481888"/>
                  </a:lnTo>
                  <a:lnTo>
                    <a:pt x="159092" y="520217"/>
                  </a:lnTo>
                  <a:lnTo>
                    <a:pt x="159092" y="516343"/>
                  </a:lnTo>
                  <a:lnTo>
                    <a:pt x="157505" y="513016"/>
                  </a:lnTo>
                  <a:lnTo>
                    <a:pt x="157505" y="501573"/>
                  </a:lnTo>
                  <a:lnTo>
                    <a:pt x="155790" y="495058"/>
                  </a:lnTo>
                  <a:lnTo>
                    <a:pt x="155790" y="480288"/>
                  </a:lnTo>
                  <a:lnTo>
                    <a:pt x="154203" y="472046"/>
                  </a:lnTo>
                  <a:lnTo>
                    <a:pt x="154203" y="463931"/>
                  </a:lnTo>
                  <a:lnTo>
                    <a:pt x="155790" y="457288"/>
                  </a:lnTo>
                  <a:lnTo>
                    <a:pt x="155790" y="449160"/>
                  </a:lnTo>
                  <a:lnTo>
                    <a:pt x="157505" y="440918"/>
                  </a:lnTo>
                  <a:lnTo>
                    <a:pt x="157505" y="432689"/>
                  </a:lnTo>
                  <a:lnTo>
                    <a:pt x="160693" y="427761"/>
                  </a:lnTo>
                  <a:lnTo>
                    <a:pt x="162407" y="419633"/>
                  </a:lnTo>
                  <a:lnTo>
                    <a:pt x="163995" y="411403"/>
                  </a:lnTo>
                  <a:lnTo>
                    <a:pt x="167309" y="403275"/>
                  </a:lnTo>
                  <a:lnTo>
                    <a:pt x="168897" y="395033"/>
                  </a:lnTo>
                  <a:lnTo>
                    <a:pt x="172199" y="386791"/>
                  </a:lnTo>
                  <a:lnTo>
                    <a:pt x="175514" y="378675"/>
                  </a:lnTo>
                  <a:lnTo>
                    <a:pt x="175514" y="368833"/>
                  </a:lnTo>
                  <a:lnTo>
                    <a:pt x="178816" y="360591"/>
                  </a:lnTo>
                  <a:lnTo>
                    <a:pt x="178816" y="344220"/>
                  </a:lnTo>
                  <a:close/>
                </a:path>
                <a:path w="356234" h="690245">
                  <a:moveTo>
                    <a:pt x="234543" y="686854"/>
                  </a:moveTo>
                  <a:lnTo>
                    <a:pt x="232943" y="681926"/>
                  </a:lnTo>
                  <a:lnTo>
                    <a:pt x="231241" y="672084"/>
                  </a:lnTo>
                  <a:lnTo>
                    <a:pt x="231241" y="660527"/>
                  </a:lnTo>
                  <a:lnTo>
                    <a:pt x="228053" y="644169"/>
                  </a:lnTo>
                  <a:lnTo>
                    <a:pt x="226339" y="627799"/>
                  </a:lnTo>
                  <a:lnTo>
                    <a:pt x="223037" y="590042"/>
                  </a:lnTo>
                  <a:lnTo>
                    <a:pt x="221437" y="568756"/>
                  </a:lnTo>
                  <a:lnTo>
                    <a:pt x="218135" y="545858"/>
                  </a:lnTo>
                  <a:lnTo>
                    <a:pt x="216535" y="522859"/>
                  </a:lnTo>
                  <a:lnTo>
                    <a:pt x="214833" y="501573"/>
                  </a:lnTo>
                  <a:lnTo>
                    <a:pt x="213233" y="478574"/>
                  </a:lnTo>
                  <a:lnTo>
                    <a:pt x="213233" y="327863"/>
                  </a:lnTo>
                  <a:lnTo>
                    <a:pt x="214833" y="309778"/>
                  </a:lnTo>
                  <a:lnTo>
                    <a:pt x="214833" y="293420"/>
                  </a:lnTo>
                  <a:lnTo>
                    <a:pt x="216535" y="277050"/>
                  </a:lnTo>
                  <a:lnTo>
                    <a:pt x="216535" y="262293"/>
                  </a:lnTo>
                  <a:lnTo>
                    <a:pt x="218135" y="249123"/>
                  </a:lnTo>
                  <a:lnTo>
                    <a:pt x="218135" y="217995"/>
                  </a:lnTo>
                  <a:lnTo>
                    <a:pt x="219837" y="211480"/>
                  </a:lnTo>
                  <a:lnTo>
                    <a:pt x="219837" y="206552"/>
                  </a:lnTo>
                  <a:lnTo>
                    <a:pt x="205028" y="213080"/>
                  </a:lnTo>
                  <a:lnTo>
                    <a:pt x="203428" y="213080"/>
                  </a:lnTo>
                  <a:lnTo>
                    <a:pt x="203428" y="449160"/>
                  </a:lnTo>
                  <a:lnTo>
                    <a:pt x="205028" y="473659"/>
                  </a:lnTo>
                  <a:lnTo>
                    <a:pt x="205028" y="521258"/>
                  </a:lnTo>
                  <a:lnTo>
                    <a:pt x="208330" y="565543"/>
                  </a:lnTo>
                  <a:lnTo>
                    <a:pt x="208330" y="583514"/>
                  </a:lnTo>
                  <a:lnTo>
                    <a:pt x="209931" y="601599"/>
                  </a:lnTo>
                  <a:lnTo>
                    <a:pt x="213233" y="632726"/>
                  </a:lnTo>
                  <a:lnTo>
                    <a:pt x="213233" y="644169"/>
                  </a:lnTo>
                  <a:lnTo>
                    <a:pt x="214833" y="655612"/>
                  </a:lnTo>
                  <a:lnTo>
                    <a:pt x="214833" y="665454"/>
                  </a:lnTo>
                  <a:lnTo>
                    <a:pt x="216535" y="673684"/>
                  </a:lnTo>
                  <a:lnTo>
                    <a:pt x="218135" y="680212"/>
                  </a:lnTo>
                  <a:lnTo>
                    <a:pt x="218135" y="690054"/>
                  </a:lnTo>
                  <a:lnTo>
                    <a:pt x="234543" y="690054"/>
                  </a:lnTo>
                  <a:lnTo>
                    <a:pt x="234543" y="686854"/>
                  </a:lnTo>
                  <a:close/>
                </a:path>
                <a:path w="356234" h="690245">
                  <a:moveTo>
                    <a:pt x="355917" y="308178"/>
                  </a:moveTo>
                  <a:lnTo>
                    <a:pt x="351015" y="295021"/>
                  </a:lnTo>
                  <a:lnTo>
                    <a:pt x="347713" y="285178"/>
                  </a:lnTo>
                  <a:lnTo>
                    <a:pt x="339509" y="268808"/>
                  </a:lnTo>
                  <a:lnTo>
                    <a:pt x="334606" y="262293"/>
                  </a:lnTo>
                  <a:lnTo>
                    <a:pt x="331304" y="255651"/>
                  </a:lnTo>
                  <a:lnTo>
                    <a:pt x="318198" y="242608"/>
                  </a:lnTo>
                  <a:lnTo>
                    <a:pt x="313296" y="239280"/>
                  </a:lnTo>
                  <a:lnTo>
                    <a:pt x="309994" y="234365"/>
                  </a:lnTo>
                  <a:lnTo>
                    <a:pt x="305092" y="224523"/>
                  </a:lnTo>
                  <a:lnTo>
                    <a:pt x="303491" y="219608"/>
                  </a:lnTo>
                  <a:lnTo>
                    <a:pt x="303491" y="196710"/>
                  </a:lnTo>
                  <a:lnTo>
                    <a:pt x="306679" y="188480"/>
                  </a:lnTo>
                  <a:lnTo>
                    <a:pt x="306679" y="180352"/>
                  </a:lnTo>
                  <a:lnTo>
                    <a:pt x="309994" y="172110"/>
                  </a:lnTo>
                  <a:lnTo>
                    <a:pt x="311696" y="163868"/>
                  </a:lnTo>
                  <a:lnTo>
                    <a:pt x="314896" y="155752"/>
                  </a:lnTo>
                  <a:lnTo>
                    <a:pt x="316598" y="149110"/>
                  </a:lnTo>
                  <a:lnTo>
                    <a:pt x="319900" y="144183"/>
                  </a:lnTo>
                  <a:lnTo>
                    <a:pt x="326402" y="131140"/>
                  </a:lnTo>
                  <a:lnTo>
                    <a:pt x="328104" y="126225"/>
                  </a:lnTo>
                  <a:lnTo>
                    <a:pt x="331304" y="122897"/>
                  </a:lnTo>
                  <a:lnTo>
                    <a:pt x="334606" y="117983"/>
                  </a:lnTo>
                  <a:lnTo>
                    <a:pt x="336207" y="116382"/>
                  </a:lnTo>
                  <a:lnTo>
                    <a:pt x="334606" y="116382"/>
                  </a:lnTo>
                  <a:lnTo>
                    <a:pt x="333006" y="119697"/>
                  </a:lnTo>
                  <a:lnTo>
                    <a:pt x="328104" y="122897"/>
                  </a:lnTo>
                  <a:lnTo>
                    <a:pt x="324802" y="131140"/>
                  </a:lnTo>
                  <a:lnTo>
                    <a:pt x="319900" y="137668"/>
                  </a:lnTo>
                  <a:lnTo>
                    <a:pt x="314896" y="145910"/>
                  </a:lnTo>
                  <a:lnTo>
                    <a:pt x="308394" y="155752"/>
                  </a:lnTo>
                  <a:lnTo>
                    <a:pt x="305092" y="167195"/>
                  </a:lnTo>
                  <a:lnTo>
                    <a:pt x="300189" y="175425"/>
                  </a:lnTo>
                  <a:lnTo>
                    <a:pt x="296887" y="188480"/>
                  </a:lnTo>
                  <a:lnTo>
                    <a:pt x="293573" y="198323"/>
                  </a:lnTo>
                  <a:lnTo>
                    <a:pt x="293573" y="221322"/>
                  </a:lnTo>
                  <a:lnTo>
                    <a:pt x="295287" y="232765"/>
                  </a:lnTo>
                  <a:lnTo>
                    <a:pt x="300189" y="242608"/>
                  </a:lnTo>
                  <a:lnTo>
                    <a:pt x="306679" y="252450"/>
                  </a:lnTo>
                  <a:lnTo>
                    <a:pt x="313296" y="260565"/>
                  </a:lnTo>
                  <a:lnTo>
                    <a:pt x="326402" y="280250"/>
                  </a:lnTo>
                  <a:lnTo>
                    <a:pt x="331304" y="290093"/>
                  </a:lnTo>
                  <a:lnTo>
                    <a:pt x="334606" y="299935"/>
                  </a:lnTo>
                  <a:lnTo>
                    <a:pt x="337908" y="319620"/>
                  </a:lnTo>
                  <a:lnTo>
                    <a:pt x="337908" y="332778"/>
                  </a:lnTo>
                  <a:lnTo>
                    <a:pt x="328104" y="370433"/>
                  </a:lnTo>
                  <a:lnTo>
                    <a:pt x="314896" y="398348"/>
                  </a:lnTo>
                  <a:lnTo>
                    <a:pt x="306679" y="416318"/>
                  </a:lnTo>
                  <a:lnTo>
                    <a:pt x="295287" y="432689"/>
                  </a:lnTo>
                  <a:lnTo>
                    <a:pt x="290271" y="444246"/>
                  </a:lnTo>
                  <a:lnTo>
                    <a:pt x="296887" y="439318"/>
                  </a:lnTo>
                  <a:lnTo>
                    <a:pt x="301790" y="431088"/>
                  </a:lnTo>
                  <a:lnTo>
                    <a:pt x="309994" y="424561"/>
                  </a:lnTo>
                  <a:lnTo>
                    <a:pt x="316598" y="414718"/>
                  </a:lnTo>
                  <a:lnTo>
                    <a:pt x="324802" y="404876"/>
                  </a:lnTo>
                  <a:lnTo>
                    <a:pt x="331304" y="395033"/>
                  </a:lnTo>
                  <a:lnTo>
                    <a:pt x="337908" y="383590"/>
                  </a:lnTo>
                  <a:lnTo>
                    <a:pt x="342811" y="370433"/>
                  </a:lnTo>
                  <a:lnTo>
                    <a:pt x="349427" y="358990"/>
                  </a:lnTo>
                  <a:lnTo>
                    <a:pt x="355917" y="332778"/>
                  </a:lnTo>
                  <a:lnTo>
                    <a:pt x="355917" y="3081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3635" y="3737147"/>
              <a:ext cx="91856" cy="20976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73176" y="3687940"/>
              <a:ext cx="1189355" cy="732790"/>
            </a:xfrm>
            <a:custGeom>
              <a:avLst/>
              <a:gdLst/>
              <a:ahLst/>
              <a:cxnLst/>
              <a:rect l="l" t="t" r="r" b="b"/>
              <a:pathLst>
                <a:path w="1189354" h="732789">
                  <a:moveTo>
                    <a:pt x="577392" y="32740"/>
                  </a:moveTo>
                  <a:lnTo>
                    <a:pt x="574103" y="29527"/>
                  </a:lnTo>
                  <a:lnTo>
                    <a:pt x="570826" y="26212"/>
                  </a:lnTo>
                  <a:lnTo>
                    <a:pt x="567537" y="24612"/>
                  </a:lnTo>
                  <a:lnTo>
                    <a:pt x="562622" y="21285"/>
                  </a:lnTo>
                  <a:lnTo>
                    <a:pt x="556069" y="19685"/>
                  </a:lnTo>
                  <a:lnTo>
                    <a:pt x="546214" y="16370"/>
                  </a:lnTo>
                  <a:lnTo>
                    <a:pt x="534746" y="13055"/>
                  </a:lnTo>
                  <a:lnTo>
                    <a:pt x="519976" y="9842"/>
                  </a:lnTo>
                  <a:lnTo>
                    <a:pt x="505206" y="8128"/>
                  </a:lnTo>
                  <a:lnTo>
                    <a:pt x="485533" y="6527"/>
                  </a:lnTo>
                  <a:lnTo>
                    <a:pt x="462572" y="3327"/>
                  </a:lnTo>
                  <a:lnTo>
                    <a:pt x="408432" y="0"/>
                  </a:lnTo>
                  <a:lnTo>
                    <a:pt x="375615" y="0"/>
                  </a:lnTo>
                  <a:lnTo>
                    <a:pt x="308368" y="3327"/>
                  </a:lnTo>
                  <a:lnTo>
                    <a:pt x="273926" y="8128"/>
                  </a:lnTo>
                  <a:lnTo>
                    <a:pt x="239471" y="11455"/>
                  </a:lnTo>
                  <a:lnTo>
                    <a:pt x="205041" y="17970"/>
                  </a:lnTo>
                  <a:lnTo>
                    <a:pt x="141071" y="31127"/>
                  </a:lnTo>
                  <a:lnTo>
                    <a:pt x="111544" y="36055"/>
                  </a:lnTo>
                  <a:lnTo>
                    <a:pt x="85293" y="42570"/>
                  </a:lnTo>
                  <a:lnTo>
                    <a:pt x="60680" y="47498"/>
                  </a:lnTo>
                  <a:lnTo>
                    <a:pt x="41008" y="54140"/>
                  </a:lnTo>
                  <a:lnTo>
                    <a:pt x="11480" y="62255"/>
                  </a:lnTo>
                  <a:lnTo>
                    <a:pt x="3276" y="63855"/>
                  </a:lnTo>
                  <a:lnTo>
                    <a:pt x="0" y="65582"/>
                  </a:lnTo>
                  <a:lnTo>
                    <a:pt x="0" y="136067"/>
                  </a:lnTo>
                  <a:lnTo>
                    <a:pt x="59042" y="139280"/>
                  </a:lnTo>
                  <a:lnTo>
                    <a:pt x="113182" y="145910"/>
                  </a:lnTo>
                  <a:lnTo>
                    <a:pt x="164033" y="157353"/>
                  </a:lnTo>
                  <a:lnTo>
                    <a:pt x="209956" y="170522"/>
                  </a:lnTo>
                  <a:lnTo>
                    <a:pt x="252603" y="185166"/>
                  </a:lnTo>
                  <a:lnTo>
                    <a:pt x="290334" y="203250"/>
                  </a:lnTo>
                  <a:lnTo>
                    <a:pt x="326428" y="221322"/>
                  </a:lnTo>
                  <a:lnTo>
                    <a:pt x="382181" y="258978"/>
                  </a:lnTo>
                  <a:lnTo>
                    <a:pt x="424827" y="293420"/>
                  </a:lnTo>
                  <a:lnTo>
                    <a:pt x="452716" y="321233"/>
                  </a:lnTo>
                  <a:lnTo>
                    <a:pt x="462572" y="326148"/>
                  </a:lnTo>
                  <a:lnTo>
                    <a:pt x="459282" y="321233"/>
                  </a:lnTo>
                  <a:lnTo>
                    <a:pt x="449440" y="308190"/>
                  </a:lnTo>
                  <a:lnTo>
                    <a:pt x="441248" y="298348"/>
                  </a:lnTo>
                  <a:lnTo>
                    <a:pt x="433031" y="290106"/>
                  </a:lnTo>
                  <a:lnTo>
                    <a:pt x="423189" y="278663"/>
                  </a:lnTo>
                  <a:lnTo>
                    <a:pt x="398602" y="254050"/>
                  </a:lnTo>
                  <a:lnTo>
                    <a:pt x="382181" y="239293"/>
                  </a:lnTo>
                  <a:lnTo>
                    <a:pt x="364147" y="224536"/>
                  </a:lnTo>
                  <a:lnTo>
                    <a:pt x="346100" y="208165"/>
                  </a:lnTo>
                  <a:lnTo>
                    <a:pt x="298538" y="180238"/>
                  </a:lnTo>
                  <a:lnTo>
                    <a:pt x="246037" y="157353"/>
                  </a:lnTo>
                  <a:lnTo>
                    <a:pt x="162394" y="136067"/>
                  </a:lnTo>
                  <a:lnTo>
                    <a:pt x="137782" y="132753"/>
                  </a:lnTo>
                  <a:lnTo>
                    <a:pt x="111544" y="127838"/>
                  </a:lnTo>
                  <a:lnTo>
                    <a:pt x="88569" y="126225"/>
                  </a:lnTo>
                  <a:lnTo>
                    <a:pt x="67246" y="122910"/>
                  </a:lnTo>
                  <a:lnTo>
                    <a:pt x="49212" y="122910"/>
                  </a:lnTo>
                  <a:lnTo>
                    <a:pt x="34442" y="121310"/>
                  </a:lnTo>
                  <a:lnTo>
                    <a:pt x="16395" y="121310"/>
                  </a:lnTo>
                  <a:lnTo>
                    <a:pt x="13119" y="122910"/>
                  </a:lnTo>
                  <a:lnTo>
                    <a:pt x="11480" y="78625"/>
                  </a:lnTo>
                  <a:lnTo>
                    <a:pt x="73799" y="59055"/>
                  </a:lnTo>
                  <a:lnTo>
                    <a:pt x="134505" y="42570"/>
                  </a:lnTo>
                  <a:lnTo>
                    <a:pt x="191909" y="29527"/>
                  </a:lnTo>
                  <a:lnTo>
                    <a:pt x="244398" y="21285"/>
                  </a:lnTo>
                  <a:lnTo>
                    <a:pt x="295249" y="14770"/>
                  </a:lnTo>
                  <a:lnTo>
                    <a:pt x="342823" y="11455"/>
                  </a:lnTo>
                  <a:lnTo>
                    <a:pt x="385470" y="9842"/>
                  </a:lnTo>
                  <a:lnTo>
                    <a:pt x="424827" y="11455"/>
                  </a:lnTo>
                  <a:lnTo>
                    <a:pt x="459282" y="11455"/>
                  </a:lnTo>
                  <a:lnTo>
                    <a:pt x="488810" y="16370"/>
                  </a:lnTo>
                  <a:lnTo>
                    <a:pt x="515061" y="19685"/>
                  </a:lnTo>
                  <a:lnTo>
                    <a:pt x="538022" y="22898"/>
                  </a:lnTo>
                  <a:lnTo>
                    <a:pt x="554418" y="26212"/>
                  </a:lnTo>
                  <a:lnTo>
                    <a:pt x="567537" y="29527"/>
                  </a:lnTo>
                  <a:lnTo>
                    <a:pt x="575741" y="32740"/>
                  </a:lnTo>
                  <a:lnTo>
                    <a:pt x="577392" y="32740"/>
                  </a:lnTo>
                  <a:close/>
                </a:path>
                <a:path w="1189354" h="732789">
                  <a:moveTo>
                    <a:pt x="1189164" y="357276"/>
                  </a:moveTo>
                  <a:lnTo>
                    <a:pt x="1179372" y="319633"/>
                  </a:lnTo>
                  <a:lnTo>
                    <a:pt x="1158062" y="301548"/>
                  </a:lnTo>
                  <a:lnTo>
                    <a:pt x="1151445" y="298348"/>
                  </a:lnTo>
                  <a:lnTo>
                    <a:pt x="1153160" y="301548"/>
                  </a:lnTo>
                  <a:lnTo>
                    <a:pt x="1154747" y="304863"/>
                  </a:lnTo>
                  <a:lnTo>
                    <a:pt x="1156462" y="308190"/>
                  </a:lnTo>
                  <a:lnTo>
                    <a:pt x="1159649" y="314706"/>
                  </a:lnTo>
                  <a:lnTo>
                    <a:pt x="1161364" y="321233"/>
                  </a:lnTo>
                  <a:lnTo>
                    <a:pt x="1164666" y="331076"/>
                  </a:lnTo>
                  <a:lnTo>
                    <a:pt x="1166266" y="339318"/>
                  </a:lnTo>
                  <a:lnTo>
                    <a:pt x="1169568" y="349148"/>
                  </a:lnTo>
                  <a:lnTo>
                    <a:pt x="1171168" y="358990"/>
                  </a:lnTo>
                  <a:lnTo>
                    <a:pt x="1172870" y="372046"/>
                  </a:lnTo>
                  <a:lnTo>
                    <a:pt x="1172870" y="385203"/>
                  </a:lnTo>
                  <a:lnTo>
                    <a:pt x="1174470" y="401561"/>
                  </a:lnTo>
                  <a:lnTo>
                    <a:pt x="1172870" y="416331"/>
                  </a:lnTo>
                  <a:lnTo>
                    <a:pt x="1172870" y="434403"/>
                  </a:lnTo>
                  <a:lnTo>
                    <a:pt x="1166266" y="470458"/>
                  </a:lnTo>
                  <a:lnTo>
                    <a:pt x="1164666" y="488429"/>
                  </a:lnTo>
                  <a:lnTo>
                    <a:pt x="1161364" y="508101"/>
                  </a:lnTo>
                  <a:lnTo>
                    <a:pt x="1158062" y="526186"/>
                  </a:lnTo>
                  <a:lnTo>
                    <a:pt x="1156462" y="545871"/>
                  </a:lnTo>
                  <a:lnTo>
                    <a:pt x="1153160" y="565442"/>
                  </a:lnTo>
                  <a:lnTo>
                    <a:pt x="1151445" y="583526"/>
                  </a:lnTo>
                  <a:lnTo>
                    <a:pt x="1148257" y="619569"/>
                  </a:lnTo>
                  <a:lnTo>
                    <a:pt x="1146543" y="635939"/>
                  </a:lnTo>
                  <a:lnTo>
                    <a:pt x="1146543" y="667169"/>
                  </a:lnTo>
                  <a:lnTo>
                    <a:pt x="1148257" y="683539"/>
                  </a:lnTo>
                  <a:lnTo>
                    <a:pt x="1149845" y="696582"/>
                  </a:lnTo>
                  <a:lnTo>
                    <a:pt x="1153160" y="709739"/>
                  </a:lnTo>
                  <a:lnTo>
                    <a:pt x="1141641" y="709739"/>
                  </a:lnTo>
                  <a:lnTo>
                    <a:pt x="1128534" y="711352"/>
                  </a:lnTo>
                  <a:lnTo>
                    <a:pt x="1112126" y="713066"/>
                  </a:lnTo>
                  <a:lnTo>
                    <a:pt x="1015365" y="719582"/>
                  </a:lnTo>
                  <a:lnTo>
                    <a:pt x="985850" y="719582"/>
                  </a:lnTo>
                  <a:lnTo>
                    <a:pt x="928408" y="722909"/>
                  </a:lnTo>
                  <a:lnTo>
                    <a:pt x="900493" y="722909"/>
                  </a:lnTo>
                  <a:lnTo>
                    <a:pt x="874280" y="721194"/>
                  </a:lnTo>
                  <a:lnTo>
                    <a:pt x="848067" y="721194"/>
                  </a:lnTo>
                  <a:lnTo>
                    <a:pt x="826757" y="717981"/>
                  </a:lnTo>
                  <a:lnTo>
                    <a:pt x="807034" y="716267"/>
                  </a:lnTo>
                  <a:lnTo>
                    <a:pt x="789038" y="713066"/>
                  </a:lnTo>
                  <a:lnTo>
                    <a:pt x="766013" y="709739"/>
                  </a:lnTo>
                  <a:lnTo>
                    <a:pt x="690562" y="704824"/>
                  </a:lnTo>
                  <a:lnTo>
                    <a:pt x="664349" y="703224"/>
                  </a:lnTo>
                  <a:lnTo>
                    <a:pt x="485533" y="703224"/>
                  </a:lnTo>
                  <a:lnTo>
                    <a:pt x="483882" y="704824"/>
                  </a:lnTo>
                  <a:lnTo>
                    <a:pt x="483882" y="703224"/>
                  </a:lnTo>
                  <a:lnTo>
                    <a:pt x="482244" y="699909"/>
                  </a:lnTo>
                  <a:lnTo>
                    <a:pt x="478967" y="690067"/>
                  </a:lnTo>
                  <a:lnTo>
                    <a:pt x="475678" y="681824"/>
                  </a:lnTo>
                  <a:lnTo>
                    <a:pt x="472401" y="673696"/>
                  </a:lnTo>
                  <a:lnTo>
                    <a:pt x="465848" y="654011"/>
                  </a:lnTo>
                  <a:lnTo>
                    <a:pt x="462572" y="640854"/>
                  </a:lnTo>
                  <a:lnTo>
                    <a:pt x="460921" y="631012"/>
                  </a:lnTo>
                  <a:lnTo>
                    <a:pt x="457644" y="617969"/>
                  </a:lnTo>
                  <a:lnTo>
                    <a:pt x="456006" y="608126"/>
                  </a:lnTo>
                  <a:lnTo>
                    <a:pt x="454355" y="594969"/>
                  </a:lnTo>
                  <a:lnTo>
                    <a:pt x="456006" y="583526"/>
                  </a:lnTo>
                  <a:lnTo>
                    <a:pt x="456006" y="572071"/>
                  </a:lnTo>
                  <a:lnTo>
                    <a:pt x="460921" y="542556"/>
                  </a:lnTo>
                  <a:lnTo>
                    <a:pt x="464210" y="526186"/>
                  </a:lnTo>
                  <a:lnTo>
                    <a:pt x="464210" y="516343"/>
                  </a:lnTo>
                  <a:lnTo>
                    <a:pt x="465848" y="508101"/>
                  </a:lnTo>
                  <a:lnTo>
                    <a:pt x="465848" y="476973"/>
                  </a:lnTo>
                  <a:lnTo>
                    <a:pt x="464210" y="468744"/>
                  </a:lnTo>
                  <a:lnTo>
                    <a:pt x="464210" y="460616"/>
                  </a:lnTo>
                  <a:lnTo>
                    <a:pt x="460921" y="444246"/>
                  </a:lnTo>
                  <a:lnTo>
                    <a:pt x="459282" y="437616"/>
                  </a:lnTo>
                  <a:lnTo>
                    <a:pt x="457644" y="429488"/>
                  </a:lnTo>
                  <a:lnTo>
                    <a:pt x="456006" y="419646"/>
                  </a:lnTo>
                  <a:lnTo>
                    <a:pt x="452716" y="411403"/>
                  </a:lnTo>
                  <a:lnTo>
                    <a:pt x="447802" y="386803"/>
                  </a:lnTo>
                  <a:lnTo>
                    <a:pt x="447802" y="378675"/>
                  </a:lnTo>
                  <a:lnTo>
                    <a:pt x="446151" y="370433"/>
                  </a:lnTo>
                  <a:lnTo>
                    <a:pt x="446151" y="332790"/>
                  </a:lnTo>
                  <a:lnTo>
                    <a:pt x="437959" y="326148"/>
                  </a:lnTo>
                  <a:lnTo>
                    <a:pt x="437959" y="334391"/>
                  </a:lnTo>
                  <a:lnTo>
                    <a:pt x="436321" y="339318"/>
                  </a:lnTo>
                  <a:lnTo>
                    <a:pt x="436321" y="383603"/>
                  </a:lnTo>
                  <a:lnTo>
                    <a:pt x="437959" y="391718"/>
                  </a:lnTo>
                  <a:lnTo>
                    <a:pt x="439597" y="401561"/>
                  </a:lnTo>
                  <a:lnTo>
                    <a:pt x="439597" y="411403"/>
                  </a:lnTo>
                  <a:lnTo>
                    <a:pt x="442887" y="421246"/>
                  </a:lnTo>
                  <a:lnTo>
                    <a:pt x="446151" y="440931"/>
                  </a:lnTo>
                  <a:lnTo>
                    <a:pt x="447802" y="453974"/>
                  </a:lnTo>
                  <a:lnTo>
                    <a:pt x="449440" y="470458"/>
                  </a:lnTo>
                  <a:lnTo>
                    <a:pt x="449440" y="613041"/>
                  </a:lnTo>
                  <a:lnTo>
                    <a:pt x="451078" y="634326"/>
                  </a:lnTo>
                  <a:lnTo>
                    <a:pt x="457644" y="688454"/>
                  </a:lnTo>
                  <a:lnTo>
                    <a:pt x="465848" y="714667"/>
                  </a:lnTo>
                  <a:lnTo>
                    <a:pt x="472401" y="714667"/>
                  </a:lnTo>
                  <a:lnTo>
                    <a:pt x="492086" y="716267"/>
                  </a:lnTo>
                  <a:lnTo>
                    <a:pt x="521614" y="717981"/>
                  </a:lnTo>
                  <a:lnTo>
                    <a:pt x="661047" y="722909"/>
                  </a:lnTo>
                  <a:lnTo>
                    <a:pt x="718489" y="726109"/>
                  </a:lnTo>
                  <a:lnTo>
                    <a:pt x="961237" y="732637"/>
                  </a:lnTo>
                  <a:lnTo>
                    <a:pt x="1066203" y="732637"/>
                  </a:lnTo>
                  <a:lnTo>
                    <a:pt x="1110526" y="731024"/>
                  </a:lnTo>
                  <a:lnTo>
                    <a:pt x="1146543" y="727710"/>
                  </a:lnTo>
                  <a:lnTo>
                    <a:pt x="1172870" y="726109"/>
                  </a:lnTo>
                  <a:lnTo>
                    <a:pt x="1171168" y="724509"/>
                  </a:lnTo>
                  <a:lnTo>
                    <a:pt x="1171168" y="722909"/>
                  </a:lnTo>
                  <a:lnTo>
                    <a:pt x="1171168" y="721194"/>
                  </a:lnTo>
                  <a:lnTo>
                    <a:pt x="1169568" y="716267"/>
                  </a:lnTo>
                  <a:lnTo>
                    <a:pt x="1167853" y="709739"/>
                  </a:lnTo>
                  <a:lnTo>
                    <a:pt x="1164666" y="693381"/>
                  </a:lnTo>
                  <a:lnTo>
                    <a:pt x="1162951" y="683539"/>
                  </a:lnTo>
                  <a:lnTo>
                    <a:pt x="1162951" y="671982"/>
                  </a:lnTo>
                  <a:lnTo>
                    <a:pt x="1159649" y="658939"/>
                  </a:lnTo>
                  <a:lnTo>
                    <a:pt x="1159649" y="647496"/>
                  </a:lnTo>
                  <a:lnTo>
                    <a:pt x="1158062" y="632726"/>
                  </a:lnTo>
                  <a:lnTo>
                    <a:pt x="1158062" y="606526"/>
                  </a:lnTo>
                  <a:lnTo>
                    <a:pt x="1159649" y="591756"/>
                  </a:lnTo>
                  <a:lnTo>
                    <a:pt x="1161364" y="578599"/>
                  </a:lnTo>
                  <a:lnTo>
                    <a:pt x="1164666" y="565442"/>
                  </a:lnTo>
                  <a:lnTo>
                    <a:pt x="1166266" y="550786"/>
                  </a:lnTo>
                  <a:lnTo>
                    <a:pt x="1169568" y="536028"/>
                  </a:lnTo>
                  <a:lnTo>
                    <a:pt x="1172870" y="517944"/>
                  </a:lnTo>
                  <a:lnTo>
                    <a:pt x="1176058" y="501586"/>
                  </a:lnTo>
                  <a:lnTo>
                    <a:pt x="1179372" y="481901"/>
                  </a:lnTo>
                  <a:lnTo>
                    <a:pt x="1182674" y="463816"/>
                  </a:lnTo>
                  <a:lnTo>
                    <a:pt x="1184262" y="444246"/>
                  </a:lnTo>
                  <a:lnTo>
                    <a:pt x="1187577" y="426173"/>
                  </a:lnTo>
                  <a:lnTo>
                    <a:pt x="1189164" y="408089"/>
                  </a:lnTo>
                  <a:lnTo>
                    <a:pt x="1189164" y="357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8575" y="3686337"/>
              <a:ext cx="234656" cy="127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50328" y="3707625"/>
              <a:ext cx="1259840" cy="1041400"/>
            </a:xfrm>
            <a:custGeom>
              <a:avLst/>
              <a:gdLst/>
              <a:ahLst/>
              <a:cxnLst/>
              <a:rect l="l" t="t" r="r" b="b"/>
              <a:pathLst>
                <a:path w="1259840" h="1041400">
                  <a:moveTo>
                    <a:pt x="647890" y="786765"/>
                  </a:moveTo>
                  <a:lnTo>
                    <a:pt x="636384" y="786765"/>
                  </a:lnTo>
                  <a:lnTo>
                    <a:pt x="633196" y="788365"/>
                  </a:lnTo>
                  <a:lnTo>
                    <a:pt x="628294" y="788365"/>
                  </a:lnTo>
                  <a:lnTo>
                    <a:pt x="621677" y="791679"/>
                  </a:lnTo>
                  <a:lnTo>
                    <a:pt x="615073" y="793280"/>
                  </a:lnTo>
                  <a:lnTo>
                    <a:pt x="606869" y="794994"/>
                  </a:lnTo>
                  <a:lnTo>
                    <a:pt x="598665" y="799922"/>
                  </a:lnTo>
                  <a:lnTo>
                    <a:pt x="588860" y="804837"/>
                  </a:lnTo>
                  <a:lnTo>
                    <a:pt x="575754" y="809764"/>
                  </a:lnTo>
                  <a:lnTo>
                    <a:pt x="564248" y="816279"/>
                  </a:lnTo>
                  <a:lnTo>
                    <a:pt x="538035" y="832650"/>
                  </a:lnTo>
                  <a:lnTo>
                    <a:pt x="521614" y="842492"/>
                  </a:lnTo>
                  <a:lnTo>
                    <a:pt x="503618" y="852335"/>
                  </a:lnTo>
                  <a:lnTo>
                    <a:pt x="483895" y="863777"/>
                  </a:lnTo>
                  <a:lnTo>
                    <a:pt x="462584" y="875220"/>
                  </a:lnTo>
                  <a:lnTo>
                    <a:pt x="439597" y="885063"/>
                  </a:lnTo>
                  <a:lnTo>
                    <a:pt x="413346" y="896620"/>
                  </a:lnTo>
                  <a:lnTo>
                    <a:pt x="387108" y="904748"/>
                  </a:lnTo>
                  <a:lnTo>
                    <a:pt x="357593" y="914590"/>
                  </a:lnTo>
                  <a:lnTo>
                    <a:pt x="328053" y="922820"/>
                  </a:lnTo>
                  <a:lnTo>
                    <a:pt x="295249" y="929347"/>
                  </a:lnTo>
                  <a:lnTo>
                    <a:pt x="262445" y="934275"/>
                  </a:lnTo>
                  <a:lnTo>
                    <a:pt x="226352" y="937590"/>
                  </a:lnTo>
                  <a:lnTo>
                    <a:pt x="188633" y="939190"/>
                  </a:lnTo>
                  <a:lnTo>
                    <a:pt x="150914" y="939190"/>
                  </a:lnTo>
                  <a:lnTo>
                    <a:pt x="111531" y="935875"/>
                  </a:lnTo>
                  <a:lnTo>
                    <a:pt x="70535" y="929347"/>
                  </a:lnTo>
                  <a:lnTo>
                    <a:pt x="57416" y="870419"/>
                  </a:lnTo>
                  <a:lnTo>
                    <a:pt x="77089" y="870419"/>
                  </a:lnTo>
                  <a:lnTo>
                    <a:pt x="86931" y="868692"/>
                  </a:lnTo>
                  <a:lnTo>
                    <a:pt x="98412" y="868692"/>
                  </a:lnTo>
                  <a:lnTo>
                    <a:pt x="111531" y="867092"/>
                  </a:lnTo>
                  <a:lnTo>
                    <a:pt x="141058" y="860577"/>
                  </a:lnTo>
                  <a:lnTo>
                    <a:pt x="155829" y="855649"/>
                  </a:lnTo>
                  <a:lnTo>
                    <a:pt x="172237" y="849007"/>
                  </a:lnTo>
                  <a:lnTo>
                    <a:pt x="190271" y="842492"/>
                  </a:lnTo>
                  <a:lnTo>
                    <a:pt x="206679" y="834250"/>
                  </a:lnTo>
                  <a:lnTo>
                    <a:pt x="223075" y="824407"/>
                  </a:lnTo>
                  <a:lnTo>
                    <a:pt x="239483" y="811364"/>
                  </a:lnTo>
                  <a:lnTo>
                    <a:pt x="257530" y="798207"/>
                  </a:lnTo>
                  <a:lnTo>
                    <a:pt x="283768" y="771994"/>
                  </a:lnTo>
                  <a:lnTo>
                    <a:pt x="295249" y="758952"/>
                  </a:lnTo>
                  <a:lnTo>
                    <a:pt x="305092" y="749109"/>
                  </a:lnTo>
                  <a:lnTo>
                    <a:pt x="311658" y="739267"/>
                  </a:lnTo>
                  <a:lnTo>
                    <a:pt x="321500" y="726109"/>
                  </a:lnTo>
                  <a:lnTo>
                    <a:pt x="324777" y="719582"/>
                  </a:lnTo>
                  <a:lnTo>
                    <a:pt x="328053" y="714667"/>
                  </a:lnTo>
                  <a:lnTo>
                    <a:pt x="329704" y="711339"/>
                  </a:lnTo>
                  <a:lnTo>
                    <a:pt x="329704" y="706424"/>
                  </a:lnTo>
                  <a:lnTo>
                    <a:pt x="331343" y="704824"/>
                  </a:lnTo>
                  <a:lnTo>
                    <a:pt x="331343" y="701509"/>
                  </a:lnTo>
                  <a:lnTo>
                    <a:pt x="318211" y="703224"/>
                  </a:lnTo>
                  <a:lnTo>
                    <a:pt x="318211" y="704824"/>
                  </a:lnTo>
                  <a:lnTo>
                    <a:pt x="314934" y="709739"/>
                  </a:lnTo>
                  <a:lnTo>
                    <a:pt x="283768" y="754037"/>
                  </a:lnTo>
                  <a:lnTo>
                    <a:pt x="270649" y="767080"/>
                  </a:lnTo>
                  <a:lnTo>
                    <a:pt x="255879" y="783437"/>
                  </a:lnTo>
                  <a:lnTo>
                    <a:pt x="216522" y="812965"/>
                  </a:lnTo>
                  <a:lnTo>
                    <a:pt x="168948" y="837565"/>
                  </a:lnTo>
                  <a:lnTo>
                    <a:pt x="108254" y="855649"/>
                  </a:lnTo>
                  <a:lnTo>
                    <a:pt x="47536" y="862812"/>
                  </a:lnTo>
                  <a:lnTo>
                    <a:pt x="47536" y="918514"/>
                  </a:lnTo>
                  <a:lnTo>
                    <a:pt x="18034" y="944105"/>
                  </a:lnTo>
                  <a:lnTo>
                    <a:pt x="14757" y="883462"/>
                  </a:lnTo>
                  <a:lnTo>
                    <a:pt x="39230" y="878827"/>
                  </a:lnTo>
                  <a:lnTo>
                    <a:pt x="47536" y="918514"/>
                  </a:lnTo>
                  <a:lnTo>
                    <a:pt x="47536" y="862812"/>
                  </a:lnTo>
                  <a:lnTo>
                    <a:pt x="36080" y="863777"/>
                  </a:lnTo>
                  <a:lnTo>
                    <a:pt x="36322" y="864971"/>
                  </a:lnTo>
                  <a:lnTo>
                    <a:pt x="0" y="870419"/>
                  </a:lnTo>
                  <a:lnTo>
                    <a:pt x="11480" y="973632"/>
                  </a:lnTo>
                  <a:lnTo>
                    <a:pt x="53835" y="934275"/>
                  </a:lnTo>
                  <a:lnTo>
                    <a:pt x="54127" y="934275"/>
                  </a:lnTo>
                  <a:lnTo>
                    <a:pt x="60680" y="935875"/>
                  </a:lnTo>
                  <a:lnTo>
                    <a:pt x="70535" y="937590"/>
                  </a:lnTo>
                  <a:lnTo>
                    <a:pt x="85293" y="939190"/>
                  </a:lnTo>
                  <a:lnTo>
                    <a:pt x="103339" y="942505"/>
                  </a:lnTo>
                  <a:lnTo>
                    <a:pt x="147624" y="945718"/>
                  </a:lnTo>
                  <a:lnTo>
                    <a:pt x="173875" y="949032"/>
                  </a:lnTo>
                  <a:lnTo>
                    <a:pt x="229641" y="949032"/>
                  </a:lnTo>
                  <a:lnTo>
                    <a:pt x="291973" y="945718"/>
                  </a:lnTo>
                  <a:lnTo>
                    <a:pt x="354304" y="934275"/>
                  </a:lnTo>
                  <a:lnTo>
                    <a:pt x="414997" y="916305"/>
                  </a:lnTo>
                  <a:lnTo>
                    <a:pt x="487197" y="883462"/>
                  </a:lnTo>
                  <a:lnTo>
                    <a:pt x="521614" y="863777"/>
                  </a:lnTo>
                  <a:lnTo>
                    <a:pt x="547827" y="844092"/>
                  </a:lnTo>
                  <a:lnTo>
                    <a:pt x="559346" y="835964"/>
                  </a:lnTo>
                  <a:lnTo>
                    <a:pt x="569137" y="827722"/>
                  </a:lnTo>
                  <a:lnTo>
                    <a:pt x="579056" y="821207"/>
                  </a:lnTo>
                  <a:lnTo>
                    <a:pt x="587260" y="812965"/>
                  </a:lnTo>
                  <a:lnTo>
                    <a:pt x="598665" y="806437"/>
                  </a:lnTo>
                  <a:lnTo>
                    <a:pt x="608571" y="799922"/>
                  </a:lnTo>
                  <a:lnTo>
                    <a:pt x="620090" y="794994"/>
                  </a:lnTo>
                  <a:lnTo>
                    <a:pt x="633196" y="790079"/>
                  </a:lnTo>
                  <a:lnTo>
                    <a:pt x="647890" y="786765"/>
                  </a:lnTo>
                  <a:close/>
                </a:path>
                <a:path w="1259840" h="1041400">
                  <a:moveTo>
                    <a:pt x="1171232" y="1014603"/>
                  </a:moveTo>
                  <a:lnTo>
                    <a:pt x="1169517" y="1008087"/>
                  </a:lnTo>
                  <a:lnTo>
                    <a:pt x="1167917" y="999845"/>
                  </a:lnTo>
                  <a:lnTo>
                    <a:pt x="1164615" y="976960"/>
                  </a:lnTo>
                  <a:lnTo>
                    <a:pt x="1161313" y="963790"/>
                  </a:lnTo>
                  <a:lnTo>
                    <a:pt x="1159713" y="950633"/>
                  </a:lnTo>
                  <a:lnTo>
                    <a:pt x="1154811" y="934275"/>
                  </a:lnTo>
                  <a:lnTo>
                    <a:pt x="1151509" y="919505"/>
                  </a:lnTo>
                  <a:lnTo>
                    <a:pt x="1144905" y="903147"/>
                  </a:lnTo>
                  <a:lnTo>
                    <a:pt x="1140002" y="886777"/>
                  </a:lnTo>
                  <a:lnTo>
                    <a:pt x="1126896" y="857250"/>
                  </a:lnTo>
                  <a:lnTo>
                    <a:pt x="1118692" y="842492"/>
                  </a:lnTo>
                  <a:lnTo>
                    <a:pt x="1112075" y="829335"/>
                  </a:lnTo>
                  <a:lnTo>
                    <a:pt x="1092479" y="803122"/>
                  </a:lnTo>
                  <a:lnTo>
                    <a:pt x="1080960" y="790079"/>
                  </a:lnTo>
                  <a:lnTo>
                    <a:pt x="1071168" y="778522"/>
                  </a:lnTo>
                  <a:lnTo>
                    <a:pt x="1061250" y="765479"/>
                  </a:lnTo>
                  <a:lnTo>
                    <a:pt x="1041654" y="742467"/>
                  </a:lnTo>
                  <a:lnTo>
                    <a:pt x="1005522" y="706424"/>
                  </a:lnTo>
                  <a:lnTo>
                    <a:pt x="1000620" y="699897"/>
                  </a:lnTo>
                  <a:lnTo>
                    <a:pt x="995718" y="694982"/>
                  </a:lnTo>
                  <a:lnTo>
                    <a:pt x="990701" y="691667"/>
                  </a:lnTo>
                  <a:lnTo>
                    <a:pt x="989114" y="688454"/>
                  </a:lnTo>
                  <a:lnTo>
                    <a:pt x="964488" y="699897"/>
                  </a:lnTo>
                  <a:lnTo>
                    <a:pt x="966089" y="699897"/>
                  </a:lnTo>
                  <a:lnTo>
                    <a:pt x="969391" y="703224"/>
                  </a:lnTo>
                  <a:lnTo>
                    <a:pt x="976007" y="708025"/>
                  </a:lnTo>
                  <a:lnTo>
                    <a:pt x="985799" y="716267"/>
                  </a:lnTo>
                  <a:lnTo>
                    <a:pt x="995718" y="722795"/>
                  </a:lnTo>
                  <a:lnTo>
                    <a:pt x="1035037" y="757237"/>
                  </a:lnTo>
                  <a:lnTo>
                    <a:pt x="1062964" y="785152"/>
                  </a:lnTo>
                  <a:lnTo>
                    <a:pt x="1098969" y="827722"/>
                  </a:lnTo>
                  <a:lnTo>
                    <a:pt x="1121994" y="870419"/>
                  </a:lnTo>
                  <a:lnTo>
                    <a:pt x="1128496" y="898220"/>
                  </a:lnTo>
                  <a:lnTo>
                    <a:pt x="1133500" y="909662"/>
                  </a:lnTo>
                  <a:lnTo>
                    <a:pt x="1135100" y="922820"/>
                  </a:lnTo>
                  <a:lnTo>
                    <a:pt x="1138402" y="934275"/>
                  </a:lnTo>
                  <a:lnTo>
                    <a:pt x="1140002" y="945718"/>
                  </a:lnTo>
                  <a:lnTo>
                    <a:pt x="1141590" y="955560"/>
                  </a:lnTo>
                  <a:lnTo>
                    <a:pt x="1144905" y="967117"/>
                  </a:lnTo>
                  <a:lnTo>
                    <a:pt x="1148207" y="983475"/>
                  </a:lnTo>
                  <a:lnTo>
                    <a:pt x="1148207" y="990003"/>
                  </a:lnTo>
                  <a:lnTo>
                    <a:pt x="1149807" y="996518"/>
                  </a:lnTo>
                  <a:lnTo>
                    <a:pt x="1151509" y="999845"/>
                  </a:lnTo>
                  <a:lnTo>
                    <a:pt x="1151509" y="1008087"/>
                  </a:lnTo>
                  <a:lnTo>
                    <a:pt x="1105585" y="1014603"/>
                  </a:lnTo>
                  <a:lnTo>
                    <a:pt x="1103871" y="1011288"/>
                  </a:lnTo>
                  <a:lnTo>
                    <a:pt x="1100683" y="1006360"/>
                  </a:lnTo>
                  <a:lnTo>
                    <a:pt x="1094066" y="998245"/>
                  </a:lnTo>
                  <a:lnTo>
                    <a:pt x="1087577" y="986675"/>
                  </a:lnTo>
                  <a:lnTo>
                    <a:pt x="1077658" y="973632"/>
                  </a:lnTo>
                  <a:lnTo>
                    <a:pt x="1051445" y="944105"/>
                  </a:lnTo>
                  <a:lnTo>
                    <a:pt x="1015326" y="911377"/>
                  </a:lnTo>
                  <a:lnTo>
                    <a:pt x="994016" y="896620"/>
                  </a:lnTo>
                  <a:lnTo>
                    <a:pt x="971105" y="880135"/>
                  </a:lnTo>
                  <a:lnTo>
                    <a:pt x="916965" y="855649"/>
                  </a:lnTo>
                  <a:lnTo>
                    <a:pt x="854633" y="839177"/>
                  </a:lnTo>
                  <a:lnTo>
                    <a:pt x="752856" y="832650"/>
                  </a:lnTo>
                  <a:lnTo>
                    <a:pt x="679119" y="832650"/>
                  </a:lnTo>
                  <a:lnTo>
                    <a:pt x="660996" y="834250"/>
                  </a:lnTo>
                  <a:lnTo>
                    <a:pt x="644588" y="834250"/>
                  </a:lnTo>
                  <a:lnTo>
                    <a:pt x="631482" y="835964"/>
                  </a:lnTo>
                  <a:lnTo>
                    <a:pt x="620090" y="835964"/>
                  </a:lnTo>
                  <a:lnTo>
                    <a:pt x="603681" y="839177"/>
                  </a:lnTo>
                  <a:lnTo>
                    <a:pt x="598665" y="840892"/>
                  </a:lnTo>
                  <a:lnTo>
                    <a:pt x="595464" y="840892"/>
                  </a:lnTo>
                  <a:lnTo>
                    <a:pt x="592162" y="842492"/>
                  </a:lnTo>
                  <a:lnTo>
                    <a:pt x="592162" y="844092"/>
                  </a:lnTo>
                  <a:lnTo>
                    <a:pt x="595464" y="842492"/>
                  </a:lnTo>
                  <a:lnTo>
                    <a:pt x="634784" y="842492"/>
                  </a:lnTo>
                  <a:lnTo>
                    <a:pt x="654507" y="840892"/>
                  </a:lnTo>
                  <a:lnTo>
                    <a:pt x="700430" y="840892"/>
                  </a:lnTo>
                  <a:lnTo>
                    <a:pt x="726643" y="842492"/>
                  </a:lnTo>
                  <a:lnTo>
                    <a:pt x="751255" y="842492"/>
                  </a:lnTo>
                  <a:lnTo>
                    <a:pt x="833323" y="850734"/>
                  </a:lnTo>
                  <a:lnTo>
                    <a:pt x="880846" y="858850"/>
                  </a:lnTo>
                  <a:lnTo>
                    <a:pt x="921867" y="870419"/>
                  </a:lnTo>
                  <a:lnTo>
                    <a:pt x="956284" y="889977"/>
                  </a:lnTo>
                  <a:lnTo>
                    <a:pt x="972693" y="899820"/>
                  </a:lnTo>
                  <a:lnTo>
                    <a:pt x="1003808" y="926147"/>
                  </a:lnTo>
                  <a:lnTo>
                    <a:pt x="1048143" y="970318"/>
                  </a:lnTo>
                  <a:lnTo>
                    <a:pt x="1089177" y="1017917"/>
                  </a:lnTo>
                  <a:lnTo>
                    <a:pt x="1095667" y="1027760"/>
                  </a:lnTo>
                  <a:lnTo>
                    <a:pt x="1105585" y="1037602"/>
                  </a:lnTo>
                  <a:lnTo>
                    <a:pt x="1105585" y="1040815"/>
                  </a:lnTo>
                  <a:lnTo>
                    <a:pt x="1171232" y="1021130"/>
                  </a:lnTo>
                  <a:lnTo>
                    <a:pt x="1171232" y="1014603"/>
                  </a:lnTo>
                  <a:close/>
                </a:path>
                <a:path w="1259840" h="1041400">
                  <a:moveTo>
                    <a:pt x="1259776" y="501586"/>
                  </a:moveTo>
                  <a:lnTo>
                    <a:pt x="1256474" y="447459"/>
                  </a:lnTo>
                  <a:lnTo>
                    <a:pt x="1251572" y="401561"/>
                  </a:lnTo>
                  <a:lnTo>
                    <a:pt x="1248270" y="384429"/>
                  </a:lnTo>
                  <a:lnTo>
                    <a:pt x="1248270" y="519544"/>
                  </a:lnTo>
                  <a:lnTo>
                    <a:pt x="1248270" y="534314"/>
                  </a:lnTo>
                  <a:lnTo>
                    <a:pt x="1246670" y="539229"/>
                  </a:lnTo>
                  <a:lnTo>
                    <a:pt x="1241653" y="542556"/>
                  </a:lnTo>
                  <a:lnTo>
                    <a:pt x="1235163" y="542556"/>
                  </a:lnTo>
                  <a:lnTo>
                    <a:pt x="1230261" y="539229"/>
                  </a:lnTo>
                  <a:lnTo>
                    <a:pt x="1225359" y="534314"/>
                  </a:lnTo>
                  <a:lnTo>
                    <a:pt x="1223657" y="527786"/>
                  </a:lnTo>
                  <a:lnTo>
                    <a:pt x="1220597" y="521792"/>
                  </a:lnTo>
                  <a:lnTo>
                    <a:pt x="1244968" y="509231"/>
                  </a:lnTo>
                  <a:lnTo>
                    <a:pt x="1244968" y="509701"/>
                  </a:lnTo>
                  <a:lnTo>
                    <a:pt x="1246670" y="513029"/>
                  </a:lnTo>
                  <a:lnTo>
                    <a:pt x="1246670" y="516343"/>
                  </a:lnTo>
                  <a:lnTo>
                    <a:pt x="1248270" y="519544"/>
                  </a:lnTo>
                  <a:lnTo>
                    <a:pt x="1248270" y="384429"/>
                  </a:lnTo>
                  <a:lnTo>
                    <a:pt x="1243368" y="358990"/>
                  </a:lnTo>
                  <a:lnTo>
                    <a:pt x="1236764" y="319620"/>
                  </a:lnTo>
                  <a:lnTo>
                    <a:pt x="1215440" y="254050"/>
                  </a:lnTo>
                  <a:lnTo>
                    <a:pt x="1189228" y="203250"/>
                  </a:lnTo>
                  <a:lnTo>
                    <a:pt x="1159713" y="162280"/>
                  </a:lnTo>
                  <a:lnTo>
                    <a:pt x="1130198" y="131152"/>
                  </a:lnTo>
                  <a:lnTo>
                    <a:pt x="1113790" y="117983"/>
                  </a:lnTo>
                  <a:lnTo>
                    <a:pt x="1098969" y="104825"/>
                  </a:lnTo>
                  <a:lnTo>
                    <a:pt x="1069454" y="85255"/>
                  </a:lnTo>
                  <a:lnTo>
                    <a:pt x="1054760" y="73698"/>
                  </a:lnTo>
                  <a:lnTo>
                    <a:pt x="1038339" y="65582"/>
                  </a:lnTo>
                  <a:lnTo>
                    <a:pt x="1021930" y="58940"/>
                  </a:lnTo>
                  <a:lnTo>
                    <a:pt x="985799" y="49098"/>
                  </a:lnTo>
                  <a:lnTo>
                    <a:pt x="971169" y="44716"/>
                  </a:lnTo>
                  <a:lnTo>
                    <a:pt x="972693" y="40970"/>
                  </a:lnTo>
                  <a:lnTo>
                    <a:pt x="976007" y="32727"/>
                  </a:lnTo>
                  <a:lnTo>
                    <a:pt x="979309" y="26212"/>
                  </a:lnTo>
                  <a:lnTo>
                    <a:pt x="980909" y="19685"/>
                  </a:lnTo>
                  <a:lnTo>
                    <a:pt x="982497" y="14770"/>
                  </a:lnTo>
                  <a:lnTo>
                    <a:pt x="985799" y="9842"/>
                  </a:lnTo>
                  <a:lnTo>
                    <a:pt x="987513" y="4927"/>
                  </a:lnTo>
                  <a:lnTo>
                    <a:pt x="989114" y="0"/>
                  </a:lnTo>
                  <a:lnTo>
                    <a:pt x="985799" y="3213"/>
                  </a:lnTo>
                  <a:lnTo>
                    <a:pt x="982497" y="9842"/>
                  </a:lnTo>
                  <a:lnTo>
                    <a:pt x="976007" y="16370"/>
                  </a:lnTo>
                  <a:lnTo>
                    <a:pt x="969391" y="26212"/>
                  </a:lnTo>
                  <a:lnTo>
                    <a:pt x="964488" y="37655"/>
                  </a:lnTo>
                  <a:lnTo>
                    <a:pt x="961605" y="43395"/>
                  </a:lnTo>
                  <a:lnTo>
                    <a:pt x="921867" y="39370"/>
                  </a:lnTo>
                  <a:lnTo>
                    <a:pt x="907059" y="37655"/>
                  </a:lnTo>
                  <a:lnTo>
                    <a:pt x="895654" y="36055"/>
                  </a:lnTo>
                  <a:lnTo>
                    <a:pt x="866025" y="36055"/>
                  </a:lnTo>
                  <a:lnTo>
                    <a:pt x="864425" y="37655"/>
                  </a:lnTo>
                  <a:lnTo>
                    <a:pt x="892352" y="60655"/>
                  </a:lnTo>
                  <a:lnTo>
                    <a:pt x="913663" y="58940"/>
                  </a:lnTo>
                  <a:lnTo>
                    <a:pt x="934974" y="58940"/>
                  </a:lnTo>
                  <a:lnTo>
                    <a:pt x="954532" y="61988"/>
                  </a:lnTo>
                  <a:lnTo>
                    <a:pt x="952982" y="67183"/>
                  </a:lnTo>
                  <a:lnTo>
                    <a:pt x="946480" y="85255"/>
                  </a:lnTo>
                  <a:lnTo>
                    <a:pt x="943178" y="104825"/>
                  </a:lnTo>
                  <a:lnTo>
                    <a:pt x="941590" y="126225"/>
                  </a:lnTo>
                  <a:lnTo>
                    <a:pt x="941590" y="149110"/>
                  </a:lnTo>
                  <a:lnTo>
                    <a:pt x="949794" y="201637"/>
                  </a:lnTo>
                  <a:lnTo>
                    <a:pt x="972693" y="258978"/>
                  </a:lnTo>
                  <a:lnTo>
                    <a:pt x="995718" y="272021"/>
                  </a:lnTo>
                  <a:lnTo>
                    <a:pt x="994016" y="270421"/>
                  </a:lnTo>
                  <a:lnTo>
                    <a:pt x="992416" y="267106"/>
                  </a:lnTo>
                  <a:lnTo>
                    <a:pt x="985799" y="254050"/>
                  </a:lnTo>
                  <a:lnTo>
                    <a:pt x="982497" y="244208"/>
                  </a:lnTo>
                  <a:lnTo>
                    <a:pt x="979309" y="232765"/>
                  </a:lnTo>
                  <a:lnTo>
                    <a:pt x="974293" y="221208"/>
                  </a:lnTo>
                  <a:lnTo>
                    <a:pt x="969391" y="209765"/>
                  </a:lnTo>
                  <a:lnTo>
                    <a:pt x="966089" y="195008"/>
                  </a:lnTo>
                  <a:lnTo>
                    <a:pt x="961186" y="181965"/>
                  </a:lnTo>
                  <a:lnTo>
                    <a:pt x="957884" y="167195"/>
                  </a:lnTo>
                  <a:lnTo>
                    <a:pt x="956284" y="154038"/>
                  </a:lnTo>
                  <a:lnTo>
                    <a:pt x="952982" y="139268"/>
                  </a:lnTo>
                  <a:lnTo>
                    <a:pt x="952982" y="113068"/>
                  </a:lnTo>
                  <a:lnTo>
                    <a:pt x="956284" y="101625"/>
                  </a:lnTo>
                  <a:lnTo>
                    <a:pt x="957884" y="90182"/>
                  </a:lnTo>
                  <a:lnTo>
                    <a:pt x="961186" y="78625"/>
                  </a:lnTo>
                  <a:lnTo>
                    <a:pt x="962901" y="68783"/>
                  </a:lnTo>
                  <a:lnTo>
                    <a:pt x="964552" y="63652"/>
                  </a:lnTo>
                  <a:lnTo>
                    <a:pt x="976007" y="65582"/>
                  </a:lnTo>
                  <a:lnTo>
                    <a:pt x="992416" y="68783"/>
                  </a:lnTo>
                  <a:lnTo>
                    <a:pt x="1010424" y="75412"/>
                  </a:lnTo>
                  <a:lnTo>
                    <a:pt x="1026833" y="80340"/>
                  </a:lnTo>
                  <a:lnTo>
                    <a:pt x="1041654" y="88468"/>
                  </a:lnTo>
                  <a:lnTo>
                    <a:pt x="1077658" y="106540"/>
                  </a:lnTo>
                  <a:lnTo>
                    <a:pt x="1085862" y="113068"/>
                  </a:lnTo>
                  <a:lnTo>
                    <a:pt x="1092479" y="117983"/>
                  </a:lnTo>
                  <a:lnTo>
                    <a:pt x="1097381" y="121310"/>
                  </a:lnTo>
                  <a:lnTo>
                    <a:pt x="1100683" y="124510"/>
                  </a:lnTo>
                  <a:lnTo>
                    <a:pt x="1102283" y="124510"/>
                  </a:lnTo>
                  <a:lnTo>
                    <a:pt x="1130198" y="147510"/>
                  </a:lnTo>
                  <a:lnTo>
                    <a:pt x="1174419" y="199923"/>
                  </a:lnTo>
                  <a:lnTo>
                    <a:pt x="1207236" y="260578"/>
                  </a:lnTo>
                  <a:lnTo>
                    <a:pt x="1226959" y="322834"/>
                  </a:lnTo>
                  <a:lnTo>
                    <a:pt x="1235163" y="352361"/>
                  </a:lnTo>
                  <a:lnTo>
                    <a:pt x="1240066" y="381876"/>
                  </a:lnTo>
                  <a:lnTo>
                    <a:pt x="1243368" y="409803"/>
                  </a:lnTo>
                  <a:lnTo>
                    <a:pt x="1244968" y="434289"/>
                  </a:lnTo>
                  <a:lnTo>
                    <a:pt x="1246670" y="455688"/>
                  </a:lnTo>
                  <a:lnTo>
                    <a:pt x="1246670" y="498259"/>
                  </a:lnTo>
                  <a:lnTo>
                    <a:pt x="1212138" y="509701"/>
                  </a:lnTo>
                  <a:lnTo>
                    <a:pt x="1212138" y="508101"/>
                  </a:lnTo>
                  <a:lnTo>
                    <a:pt x="1210551" y="506501"/>
                  </a:lnTo>
                  <a:lnTo>
                    <a:pt x="1208951" y="503186"/>
                  </a:lnTo>
                  <a:lnTo>
                    <a:pt x="1207236" y="498259"/>
                  </a:lnTo>
                  <a:lnTo>
                    <a:pt x="1203934" y="493344"/>
                  </a:lnTo>
                  <a:lnTo>
                    <a:pt x="1200746" y="486816"/>
                  </a:lnTo>
                  <a:lnTo>
                    <a:pt x="1190828" y="470458"/>
                  </a:lnTo>
                  <a:lnTo>
                    <a:pt x="1181023" y="450773"/>
                  </a:lnTo>
                  <a:lnTo>
                    <a:pt x="1167917" y="431088"/>
                  </a:lnTo>
                  <a:lnTo>
                    <a:pt x="1161313" y="417931"/>
                  </a:lnTo>
                  <a:lnTo>
                    <a:pt x="1154811" y="406488"/>
                  </a:lnTo>
                  <a:lnTo>
                    <a:pt x="1146606" y="395046"/>
                  </a:lnTo>
                  <a:lnTo>
                    <a:pt x="1140002" y="381876"/>
                  </a:lnTo>
                  <a:lnTo>
                    <a:pt x="1130198" y="368833"/>
                  </a:lnTo>
                  <a:lnTo>
                    <a:pt x="1095667" y="335991"/>
                  </a:lnTo>
                  <a:lnTo>
                    <a:pt x="1054760" y="311391"/>
                  </a:lnTo>
                  <a:lnTo>
                    <a:pt x="1017028" y="293420"/>
                  </a:lnTo>
                  <a:lnTo>
                    <a:pt x="1005522" y="290106"/>
                  </a:lnTo>
                  <a:lnTo>
                    <a:pt x="995718" y="286778"/>
                  </a:lnTo>
                  <a:lnTo>
                    <a:pt x="987513" y="283578"/>
                  </a:lnTo>
                  <a:lnTo>
                    <a:pt x="980909" y="281863"/>
                  </a:lnTo>
                  <a:lnTo>
                    <a:pt x="976007" y="281863"/>
                  </a:lnTo>
                  <a:lnTo>
                    <a:pt x="1000620" y="306463"/>
                  </a:lnTo>
                  <a:lnTo>
                    <a:pt x="1025232" y="313105"/>
                  </a:lnTo>
                  <a:lnTo>
                    <a:pt x="1048143" y="326148"/>
                  </a:lnTo>
                  <a:lnTo>
                    <a:pt x="1089177" y="355676"/>
                  </a:lnTo>
                  <a:lnTo>
                    <a:pt x="1125296" y="391718"/>
                  </a:lnTo>
                  <a:lnTo>
                    <a:pt x="1156411" y="431088"/>
                  </a:lnTo>
                  <a:lnTo>
                    <a:pt x="1177721" y="467131"/>
                  </a:lnTo>
                  <a:lnTo>
                    <a:pt x="1187526" y="481901"/>
                  </a:lnTo>
                  <a:lnTo>
                    <a:pt x="1194130" y="496658"/>
                  </a:lnTo>
                  <a:lnTo>
                    <a:pt x="1200746" y="509701"/>
                  </a:lnTo>
                  <a:lnTo>
                    <a:pt x="1203934" y="519544"/>
                  </a:lnTo>
                  <a:lnTo>
                    <a:pt x="1207236" y="524471"/>
                  </a:lnTo>
                  <a:lnTo>
                    <a:pt x="1208951" y="527786"/>
                  </a:lnTo>
                  <a:lnTo>
                    <a:pt x="1209573" y="527469"/>
                  </a:lnTo>
                  <a:lnTo>
                    <a:pt x="1210551" y="529386"/>
                  </a:lnTo>
                  <a:lnTo>
                    <a:pt x="1213853" y="532714"/>
                  </a:lnTo>
                  <a:lnTo>
                    <a:pt x="1215440" y="536028"/>
                  </a:lnTo>
                  <a:lnTo>
                    <a:pt x="1217155" y="539229"/>
                  </a:lnTo>
                  <a:lnTo>
                    <a:pt x="1220343" y="542556"/>
                  </a:lnTo>
                  <a:lnTo>
                    <a:pt x="1226959" y="549071"/>
                  </a:lnTo>
                  <a:lnTo>
                    <a:pt x="1231861" y="550672"/>
                  </a:lnTo>
                  <a:lnTo>
                    <a:pt x="1235163" y="552386"/>
                  </a:lnTo>
                  <a:lnTo>
                    <a:pt x="1241653" y="553999"/>
                  </a:lnTo>
                  <a:lnTo>
                    <a:pt x="1244968" y="552386"/>
                  </a:lnTo>
                  <a:lnTo>
                    <a:pt x="1249870" y="552386"/>
                  </a:lnTo>
                  <a:lnTo>
                    <a:pt x="1253172" y="549071"/>
                  </a:lnTo>
                  <a:lnTo>
                    <a:pt x="1254874" y="545757"/>
                  </a:lnTo>
                  <a:lnTo>
                    <a:pt x="1258074" y="536028"/>
                  </a:lnTo>
                  <a:lnTo>
                    <a:pt x="1258074" y="521271"/>
                  </a:lnTo>
                  <a:lnTo>
                    <a:pt x="1256474" y="516343"/>
                  </a:lnTo>
                  <a:lnTo>
                    <a:pt x="1256474" y="506501"/>
                  </a:lnTo>
                  <a:lnTo>
                    <a:pt x="1255229" y="503936"/>
                  </a:lnTo>
                  <a:lnTo>
                    <a:pt x="1259776" y="501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4407" y="4720621"/>
              <a:ext cx="123083" cy="704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020687" y="3764965"/>
              <a:ext cx="421640" cy="734695"/>
            </a:xfrm>
            <a:custGeom>
              <a:avLst/>
              <a:gdLst/>
              <a:ahLst/>
              <a:cxnLst/>
              <a:rect l="l" t="t" r="r" b="b"/>
              <a:pathLst>
                <a:path w="421640" h="734695">
                  <a:moveTo>
                    <a:pt x="59042" y="9842"/>
                  </a:moveTo>
                  <a:lnTo>
                    <a:pt x="55765" y="0"/>
                  </a:lnTo>
                  <a:lnTo>
                    <a:pt x="32791" y="0"/>
                  </a:lnTo>
                  <a:lnTo>
                    <a:pt x="26238" y="1600"/>
                  </a:lnTo>
                  <a:lnTo>
                    <a:pt x="21323" y="3314"/>
                  </a:lnTo>
                  <a:lnTo>
                    <a:pt x="11468" y="6515"/>
                  </a:lnTo>
                  <a:lnTo>
                    <a:pt x="8204" y="8242"/>
                  </a:lnTo>
                  <a:lnTo>
                    <a:pt x="3276" y="11442"/>
                  </a:lnTo>
                  <a:lnTo>
                    <a:pt x="1638" y="14757"/>
                  </a:lnTo>
                  <a:lnTo>
                    <a:pt x="0" y="19685"/>
                  </a:lnTo>
                  <a:lnTo>
                    <a:pt x="0" y="27914"/>
                  </a:lnTo>
                  <a:lnTo>
                    <a:pt x="3276" y="32842"/>
                  </a:lnTo>
                  <a:lnTo>
                    <a:pt x="9829" y="39357"/>
                  </a:lnTo>
                  <a:lnTo>
                    <a:pt x="13119" y="40970"/>
                  </a:lnTo>
                  <a:lnTo>
                    <a:pt x="18034" y="44284"/>
                  </a:lnTo>
                  <a:lnTo>
                    <a:pt x="22961" y="45885"/>
                  </a:lnTo>
                  <a:lnTo>
                    <a:pt x="29527" y="47485"/>
                  </a:lnTo>
                  <a:lnTo>
                    <a:pt x="32791" y="49199"/>
                  </a:lnTo>
                  <a:lnTo>
                    <a:pt x="39357" y="49199"/>
                  </a:lnTo>
                  <a:lnTo>
                    <a:pt x="42646" y="50812"/>
                  </a:lnTo>
                  <a:lnTo>
                    <a:pt x="55765" y="50812"/>
                  </a:lnTo>
                  <a:lnTo>
                    <a:pt x="57404" y="52412"/>
                  </a:lnTo>
                  <a:lnTo>
                    <a:pt x="57404" y="39357"/>
                  </a:lnTo>
                  <a:lnTo>
                    <a:pt x="42646" y="39357"/>
                  </a:lnTo>
                  <a:lnTo>
                    <a:pt x="39357" y="37757"/>
                  </a:lnTo>
                  <a:lnTo>
                    <a:pt x="31165" y="37757"/>
                  </a:lnTo>
                  <a:lnTo>
                    <a:pt x="26238" y="36042"/>
                  </a:lnTo>
                  <a:lnTo>
                    <a:pt x="19672" y="32842"/>
                  </a:lnTo>
                  <a:lnTo>
                    <a:pt x="14757" y="29527"/>
                  </a:lnTo>
                  <a:lnTo>
                    <a:pt x="13119" y="24599"/>
                  </a:lnTo>
                  <a:lnTo>
                    <a:pt x="14757" y="18072"/>
                  </a:lnTo>
                  <a:lnTo>
                    <a:pt x="19672" y="14757"/>
                  </a:lnTo>
                  <a:lnTo>
                    <a:pt x="22961" y="13157"/>
                  </a:lnTo>
                  <a:lnTo>
                    <a:pt x="32791" y="9842"/>
                  </a:lnTo>
                  <a:lnTo>
                    <a:pt x="59042" y="9842"/>
                  </a:lnTo>
                  <a:close/>
                </a:path>
                <a:path w="421640" h="734695">
                  <a:moveTo>
                    <a:pt x="421551" y="473760"/>
                  </a:moveTo>
                  <a:lnTo>
                    <a:pt x="419912" y="459003"/>
                  </a:lnTo>
                  <a:lnTo>
                    <a:pt x="416636" y="445846"/>
                  </a:lnTo>
                  <a:lnTo>
                    <a:pt x="414997" y="432689"/>
                  </a:lnTo>
                  <a:lnTo>
                    <a:pt x="411708" y="419633"/>
                  </a:lnTo>
                  <a:lnTo>
                    <a:pt x="406781" y="406476"/>
                  </a:lnTo>
                  <a:lnTo>
                    <a:pt x="400227" y="395033"/>
                  </a:lnTo>
                  <a:lnTo>
                    <a:pt x="395312" y="383590"/>
                  </a:lnTo>
                  <a:lnTo>
                    <a:pt x="388747" y="372148"/>
                  </a:lnTo>
                  <a:lnTo>
                    <a:pt x="375627" y="352463"/>
                  </a:lnTo>
                  <a:lnTo>
                    <a:pt x="362496" y="335978"/>
                  </a:lnTo>
                  <a:lnTo>
                    <a:pt x="342823" y="316420"/>
                  </a:lnTo>
                  <a:lnTo>
                    <a:pt x="337896" y="309778"/>
                  </a:lnTo>
                  <a:lnTo>
                    <a:pt x="331343" y="306578"/>
                  </a:lnTo>
                  <a:lnTo>
                    <a:pt x="326415" y="301650"/>
                  </a:lnTo>
                  <a:lnTo>
                    <a:pt x="319849" y="298335"/>
                  </a:lnTo>
                  <a:lnTo>
                    <a:pt x="314934" y="295021"/>
                  </a:lnTo>
                  <a:lnTo>
                    <a:pt x="310019" y="295021"/>
                  </a:lnTo>
                  <a:lnTo>
                    <a:pt x="305092" y="291807"/>
                  </a:lnTo>
                  <a:lnTo>
                    <a:pt x="300177" y="291807"/>
                  </a:lnTo>
                  <a:lnTo>
                    <a:pt x="295249" y="290093"/>
                  </a:lnTo>
                  <a:lnTo>
                    <a:pt x="267360" y="290093"/>
                  </a:lnTo>
                  <a:lnTo>
                    <a:pt x="264083" y="291807"/>
                  </a:lnTo>
                  <a:lnTo>
                    <a:pt x="272288" y="291807"/>
                  </a:lnTo>
                  <a:lnTo>
                    <a:pt x="280492" y="293408"/>
                  </a:lnTo>
                  <a:lnTo>
                    <a:pt x="318211" y="308178"/>
                  </a:lnTo>
                  <a:lnTo>
                    <a:pt x="351028" y="332778"/>
                  </a:lnTo>
                  <a:lnTo>
                    <a:pt x="382181" y="380276"/>
                  </a:lnTo>
                  <a:lnTo>
                    <a:pt x="398589" y="426161"/>
                  </a:lnTo>
                  <a:lnTo>
                    <a:pt x="401878" y="450761"/>
                  </a:lnTo>
                  <a:lnTo>
                    <a:pt x="406781" y="476973"/>
                  </a:lnTo>
                  <a:lnTo>
                    <a:pt x="406781" y="531101"/>
                  </a:lnTo>
                  <a:lnTo>
                    <a:pt x="403517" y="555701"/>
                  </a:lnTo>
                  <a:lnTo>
                    <a:pt x="392023" y="604799"/>
                  </a:lnTo>
                  <a:lnTo>
                    <a:pt x="375627" y="649084"/>
                  </a:lnTo>
                  <a:lnTo>
                    <a:pt x="351028" y="685126"/>
                  </a:lnTo>
                  <a:lnTo>
                    <a:pt x="321500" y="711339"/>
                  </a:lnTo>
                  <a:lnTo>
                    <a:pt x="268998" y="727811"/>
                  </a:lnTo>
                  <a:lnTo>
                    <a:pt x="250964" y="724496"/>
                  </a:lnTo>
                  <a:lnTo>
                    <a:pt x="208318" y="699897"/>
                  </a:lnTo>
                  <a:lnTo>
                    <a:pt x="183705" y="657326"/>
                  </a:lnTo>
                  <a:lnTo>
                    <a:pt x="177139" y="624484"/>
                  </a:lnTo>
                  <a:lnTo>
                    <a:pt x="178790" y="609714"/>
                  </a:lnTo>
                  <a:lnTo>
                    <a:pt x="180428" y="593356"/>
                  </a:lnTo>
                  <a:lnTo>
                    <a:pt x="186994" y="580313"/>
                  </a:lnTo>
                  <a:lnTo>
                    <a:pt x="193560" y="567143"/>
                  </a:lnTo>
                  <a:lnTo>
                    <a:pt x="203390" y="555701"/>
                  </a:lnTo>
                  <a:lnTo>
                    <a:pt x="214884" y="545858"/>
                  </a:lnTo>
                  <a:lnTo>
                    <a:pt x="231279" y="540943"/>
                  </a:lnTo>
                  <a:lnTo>
                    <a:pt x="246037" y="537616"/>
                  </a:lnTo>
                  <a:lnTo>
                    <a:pt x="259168" y="537616"/>
                  </a:lnTo>
                  <a:lnTo>
                    <a:pt x="270637" y="540943"/>
                  </a:lnTo>
                  <a:lnTo>
                    <a:pt x="280492" y="547458"/>
                  </a:lnTo>
                  <a:lnTo>
                    <a:pt x="288683" y="553986"/>
                  </a:lnTo>
                  <a:lnTo>
                    <a:pt x="303453" y="583514"/>
                  </a:lnTo>
                  <a:lnTo>
                    <a:pt x="303453" y="606513"/>
                  </a:lnTo>
                  <a:lnTo>
                    <a:pt x="278853" y="644169"/>
                  </a:lnTo>
                  <a:lnTo>
                    <a:pt x="270637" y="645883"/>
                  </a:lnTo>
                  <a:lnTo>
                    <a:pt x="260807" y="644169"/>
                  </a:lnTo>
                  <a:lnTo>
                    <a:pt x="252603" y="642556"/>
                  </a:lnTo>
                  <a:lnTo>
                    <a:pt x="246037" y="640956"/>
                  </a:lnTo>
                  <a:lnTo>
                    <a:pt x="241122" y="639241"/>
                  </a:lnTo>
                  <a:lnTo>
                    <a:pt x="236207" y="634326"/>
                  </a:lnTo>
                  <a:lnTo>
                    <a:pt x="232918" y="631113"/>
                  </a:lnTo>
                  <a:lnTo>
                    <a:pt x="229641" y="627799"/>
                  </a:lnTo>
                  <a:lnTo>
                    <a:pt x="228003" y="622884"/>
                  </a:lnTo>
                  <a:lnTo>
                    <a:pt x="226352" y="619556"/>
                  </a:lnTo>
                  <a:lnTo>
                    <a:pt x="224713" y="614641"/>
                  </a:lnTo>
                  <a:lnTo>
                    <a:pt x="224713" y="601599"/>
                  </a:lnTo>
                  <a:lnTo>
                    <a:pt x="223075" y="603199"/>
                  </a:lnTo>
                  <a:lnTo>
                    <a:pt x="223075" y="613041"/>
                  </a:lnTo>
                  <a:lnTo>
                    <a:pt x="221437" y="617956"/>
                  </a:lnTo>
                  <a:lnTo>
                    <a:pt x="221437" y="629399"/>
                  </a:lnTo>
                  <a:lnTo>
                    <a:pt x="224713" y="637641"/>
                  </a:lnTo>
                  <a:lnTo>
                    <a:pt x="224713" y="642556"/>
                  </a:lnTo>
                  <a:lnTo>
                    <a:pt x="228003" y="649084"/>
                  </a:lnTo>
                  <a:lnTo>
                    <a:pt x="262445" y="668769"/>
                  </a:lnTo>
                  <a:lnTo>
                    <a:pt x="273926" y="668769"/>
                  </a:lnTo>
                  <a:lnTo>
                    <a:pt x="287058" y="667169"/>
                  </a:lnTo>
                  <a:lnTo>
                    <a:pt x="296887" y="662241"/>
                  </a:lnTo>
                  <a:lnTo>
                    <a:pt x="303453" y="655612"/>
                  </a:lnTo>
                  <a:lnTo>
                    <a:pt x="311658" y="647484"/>
                  </a:lnTo>
                  <a:lnTo>
                    <a:pt x="312458" y="645883"/>
                  </a:lnTo>
                  <a:lnTo>
                    <a:pt x="316572" y="637641"/>
                  </a:lnTo>
                  <a:lnTo>
                    <a:pt x="319849" y="626198"/>
                  </a:lnTo>
                  <a:lnTo>
                    <a:pt x="323138" y="614641"/>
                  </a:lnTo>
                  <a:lnTo>
                    <a:pt x="323138" y="591756"/>
                  </a:lnTo>
                  <a:lnTo>
                    <a:pt x="319849" y="580313"/>
                  </a:lnTo>
                  <a:lnTo>
                    <a:pt x="316572" y="567143"/>
                  </a:lnTo>
                  <a:lnTo>
                    <a:pt x="290322" y="532701"/>
                  </a:lnTo>
                  <a:lnTo>
                    <a:pt x="257530" y="524573"/>
                  </a:lnTo>
                  <a:lnTo>
                    <a:pt x="246037" y="524573"/>
                  </a:lnTo>
                  <a:lnTo>
                    <a:pt x="223075" y="527786"/>
                  </a:lnTo>
                  <a:lnTo>
                    <a:pt x="211594" y="532701"/>
                  </a:lnTo>
                  <a:lnTo>
                    <a:pt x="201752" y="537616"/>
                  </a:lnTo>
                  <a:lnTo>
                    <a:pt x="193560" y="545858"/>
                  </a:lnTo>
                  <a:lnTo>
                    <a:pt x="183705" y="553986"/>
                  </a:lnTo>
                  <a:lnTo>
                    <a:pt x="177139" y="565543"/>
                  </a:lnTo>
                  <a:lnTo>
                    <a:pt x="170586" y="576986"/>
                  </a:lnTo>
                  <a:lnTo>
                    <a:pt x="167309" y="590143"/>
                  </a:lnTo>
                  <a:lnTo>
                    <a:pt x="165671" y="604799"/>
                  </a:lnTo>
                  <a:lnTo>
                    <a:pt x="165671" y="622884"/>
                  </a:lnTo>
                  <a:lnTo>
                    <a:pt x="175501" y="662241"/>
                  </a:lnTo>
                  <a:lnTo>
                    <a:pt x="193560" y="696696"/>
                  </a:lnTo>
                  <a:lnTo>
                    <a:pt x="232918" y="727811"/>
                  </a:lnTo>
                  <a:lnTo>
                    <a:pt x="265722" y="734339"/>
                  </a:lnTo>
                  <a:lnTo>
                    <a:pt x="282130" y="734339"/>
                  </a:lnTo>
                  <a:lnTo>
                    <a:pt x="314934" y="727811"/>
                  </a:lnTo>
                  <a:lnTo>
                    <a:pt x="329704" y="719582"/>
                  </a:lnTo>
                  <a:lnTo>
                    <a:pt x="346100" y="711339"/>
                  </a:lnTo>
                  <a:lnTo>
                    <a:pt x="380555" y="672084"/>
                  </a:lnTo>
                  <a:lnTo>
                    <a:pt x="398589" y="619556"/>
                  </a:lnTo>
                  <a:lnTo>
                    <a:pt x="403517" y="603199"/>
                  </a:lnTo>
                  <a:lnTo>
                    <a:pt x="408432" y="585228"/>
                  </a:lnTo>
                  <a:lnTo>
                    <a:pt x="414997" y="552386"/>
                  </a:lnTo>
                  <a:lnTo>
                    <a:pt x="416636" y="536016"/>
                  </a:lnTo>
                  <a:lnTo>
                    <a:pt x="419912" y="519658"/>
                  </a:lnTo>
                  <a:lnTo>
                    <a:pt x="421551" y="504888"/>
                  </a:lnTo>
                  <a:lnTo>
                    <a:pt x="421551" y="473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3811" y="5949940"/>
              <a:ext cx="302260" cy="266065"/>
            </a:xfrm>
            <a:custGeom>
              <a:avLst/>
              <a:gdLst/>
              <a:ahLst/>
              <a:cxnLst/>
              <a:rect l="l" t="t" r="r" b="b"/>
              <a:pathLst>
                <a:path w="302259" h="266064">
                  <a:moveTo>
                    <a:pt x="90261" y="0"/>
                  </a:moveTo>
                  <a:lnTo>
                    <a:pt x="13106" y="81948"/>
                  </a:lnTo>
                  <a:lnTo>
                    <a:pt x="0" y="144236"/>
                  </a:lnTo>
                  <a:lnTo>
                    <a:pt x="41027" y="206527"/>
                  </a:lnTo>
                  <a:lnTo>
                    <a:pt x="108267" y="245866"/>
                  </a:lnTo>
                  <a:lnTo>
                    <a:pt x="180408" y="265535"/>
                  </a:lnTo>
                  <a:lnTo>
                    <a:pt x="301782" y="247505"/>
                  </a:lnTo>
                  <a:lnTo>
                    <a:pt x="295286" y="247505"/>
                  </a:lnTo>
                  <a:lnTo>
                    <a:pt x="287080" y="245866"/>
                  </a:lnTo>
                  <a:lnTo>
                    <a:pt x="278875" y="245866"/>
                  </a:lnTo>
                  <a:lnTo>
                    <a:pt x="252549" y="242588"/>
                  </a:lnTo>
                  <a:lnTo>
                    <a:pt x="236251" y="239309"/>
                  </a:lnTo>
                  <a:lnTo>
                    <a:pt x="221436" y="236031"/>
                  </a:lnTo>
                  <a:lnTo>
                    <a:pt x="205025" y="232752"/>
                  </a:lnTo>
                  <a:lnTo>
                    <a:pt x="154196" y="211444"/>
                  </a:lnTo>
                  <a:lnTo>
                    <a:pt x="121374" y="190137"/>
                  </a:lnTo>
                  <a:lnTo>
                    <a:pt x="95161" y="162271"/>
                  </a:lnTo>
                  <a:lnTo>
                    <a:pt x="72140" y="114734"/>
                  </a:lnTo>
                  <a:lnTo>
                    <a:pt x="68835" y="85232"/>
                  </a:lnTo>
                  <a:lnTo>
                    <a:pt x="68835" y="57367"/>
                  </a:lnTo>
                  <a:lnTo>
                    <a:pt x="72140" y="45889"/>
                  </a:lnTo>
                  <a:lnTo>
                    <a:pt x="75445" y="32774"/>
                  </a:lnTo>
                  <a:lnTo>
                    <a:pt x="78750" y="22944"/>
                  </a:lnTo>
                  <a:lnTo>
                    <a:pt x="90261" y="0"/>
                  </a:lnTo>
                  <a:close/>
                </a:path>
              </a:pathLst>
            </a:custGeom>
            <a:solidFill>
              <a:srgbClr val="CDD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47400" y="5987635"/>
              <a:ext cx="257810" cy="227965"/>
            </a:xfrm>
            <a:custGeom>
              <a:avLst/>
              <a:gdLst/>
              <a:ahLst/>
              <a:cxnLst/>
              <a:rect l="l" t="t" r="r" b="b"/>
              <a:pathLst>
                <a:path w="257809" h="227964">
                  <a:moveTo>
                    <a:pt x="63935" y="0"/>
                  </a:moveTo>
                  <a:lnTo>
                    <a:pt x="13106" y="60651"/>
                  </a:lnTo>
                  <a:lnTo>
                    <a:pt x="0" y="122939"/>
                  </a:lnTo>
                  <a:lnTo>
                    <a:pt x="39318" y="186862"/>
                  </a:lnTo>
                  <a:lnTo>
                    <a:pt x="108267" y="224562"/>
                  </a:lnTo>
                  <a:lnTo>
                    <a:pt x="183713" y="227839"/>
                  </a:lnTo>
                  <a:lnTo>
                    <a:pt x="257563" y="221283"/>
                  </a:lnTo>
                  <a:lnTo>
                    <a:pt x="255854" y="219645"/>
                  </a:lnTo>
                  <a:lnTo>
                    <a:pt x="252663" y="219645"/>
                  </a:lnTo>
                  <a:lnTo>
                    <a:pt x="246053" y="218005"/>
                  </a:lnTo>
                  <a:lnTo>
                    <a:pt x="239443" y="218005"/>
                  </a:lnTo>
                  <a:lnTo>
                    <a:pt x="229641" y="216366"/>
                  </a:lnTo>
                  <a:lnTo>
                    <a:pt x="218131" y="214727"/>
                  </a:lnTo>
                  <a:lnTo>
                    <a:pt x="206734" y="211449"/>
                  </a:lnTo>
                  <a:lnTo>
                    <a:pt x="193514" y="208170"/>
                  </a:lnTo>
                  <a:lnTo>
                    <a:pt x="178813" y="204892"/>
                  </a:lnTo>
                  <a:lnTo>
                    <a:pt x="165706" y="199974"/>
                  </a:lnTo>
                  <a:lnTo>
                    <a:pt x="123083" y="180304"/>
                  </a:lnTo>
                  <a:lnTo>
                    <a:pt x="85246" y="154078"/>
                  </a:lnTo>
                  <a:lnTo>
                    <a:pt x="77155" y="140963"/>
                  </a:lnTo>
                  <a:lnTo>
                    <a:pt x="68949" y="129497"/>
                  </a:lnTo>
                  <a:lnTo>
                    <a:pt x="62339" y="114734"/>
                  </a:lnTo>
                  <a:lnTo>
                    <a:pt x="59034" y="101631"/>
                  </a:lnTo>
                  <a:lnTo>
                    <a:pt x="55729" y="86869"/>
                  </a:lnTo>
                  <a:lnTo>
                    <a:pt x="55729" y="73766"/>
                  </a:lnTo>
                  <a:lnTo>
                    <a:pt x="54133" y="59003"/>
                  </a:lnTo>
                  <a:lnTo>
                    <a:pt x="57438" y="31138"/>
                  </a:lnTo>
                  <a:lnTo>
                    <a:pt x="59034" y="19671"/>
                  </a:lnTo>
                  <a:lnTo>
                    <a:pt x="62339" y="8193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CCC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88054" y="4881176"/>
              <a:ext cx="861694" cy="1006475"/>
            </a:xfrm>
            <a:custGeom>
              <a:avLst/>
              <a:gdLst/>
              <a:ahLst/>
              <a:cxnLst/>
              <a:rect l="l" t="t" r="r" b="b"/>
              <a:pathLst>
                <a:path w="861695" h="1006475">
                  <a:moveTo>
                    <a:pt x="453457" y="945823"/>
                  </a:moveTo>
                  <a:lnTo>
                    <a:pt x="365797" y="945823"/>
                  </a:lnTo>
                  <a:lnTo>
                    <a:pt x="380555" y="949096"/>
                  </a:lnTo>
                  <a:lnTo>
                    <a:pt x="395314" y="954017"/>
                  </a:lnTo>
                  <a:lnTo>
                    <a:pt x="408454" y="958938"/>
                  </a:lnTo>
                  <a:lnTo>
                    <a:pt x="431362" y="968768"/>
                  </a:lnTo>
                  <a:lnTo>
                    <a:pt x="442872" y="975325"/>
                  </a:lnTo>
                  <a:lnTo>
                    <a:pt x="451078" y="978609"/>
                  </a:lnTo>
                  <a:lnTo>
                    <a:pt x="459283" y="983519"/>
                  </a:lnTo>
                  <a:lnTo>
                    <a:pt x="467489" y="986803"/>
                  </a:lnTo>
                  <a:lnTo>
                    <a:pt x="475694" y="991724"/>
                  </a:lnTo>
                  <a:lnTo>
                    <a:pt x="480595" y="993360"/>
                  </a:lnTo>
                  <a:lnTo>
                    <a:pt x="485496" y="998281"/>
                  </a:lnTo>
                  <a:lnTo>
                    <a:pt x="488801" y="999918"/>
                  </a:lnTo>
                  <a:lnTo>
                    <a:pt x="498602" y="1006475"/>
                  </a:lnTo>
                  <a:lnTo>
                    <a:pt x="500311" y="1006475"/>
                  </a:lnTo>
                  <a:lnTo>
                    <a:pt x="528233" y="1003191"/>
                  </a:lnTo>
                  <a:lnTo>
                    <a:pt x="524928" y="1001554"/>
                  </a:lnTo>
                  <a:lnTo>
                    <a:pt x="520027" y="998281"/>
                  </a:lnTo>
                  <a:lnTo>
                    <a:pt x="511822" y="993360"/>
                  </a:lnTo>
                  <a:lnTo>
                    <a:pt x="501907" y="986803"/>
                  </a:lnTo>
                  <a:lnTo>
                    <a:pt x="475694" y="967131"/>
                  </a:lnTo>
                  <a:lnTo>
                    <a:pt x="459283" y="952380"/>
                  </a:lnTo>
                  <a:lnTo>
                    <a:pt x="453457" y="945823"/>
                  </a:lnTo>
                  <a:close/>
                </a:path>
                <a:path w="861695" h="1006475">
                  <a:moveTo>
                    <a:pt x="127949" y="947460"/>
                  </a:moveTo>
                  <a:lnTo>
                    <a:pt x="228012" y="986803"/>
                  </a:lnTo>
                  <a:lnTo>
                    <a:pt x="229653" y="986803"/>
                  </a:lnTo>
                  <a:lnTo>
                    <a:pt x="232924" y="983519"/>
                  </a:lnTo>
                  <a:lnTo>
                    <a:pt x="237847" y="980246"/>
                  </a:lnTo>
                  <a:lnTo>
                    <a:pt x="260811" y="968768"/>
                  </a:lnTo>
                  <a:lnTo>
                    <a:pt x="283775" y="958938"/>
                  </a:lnTo>
                  <a:lnTo>
                    <a:pt x="296904" y="954017"/>
                  </a:lnTo>
                  <a:lnTo>
                    <a:pt x="165672" y="954017"/>
                  </a:lnTo>
                  <a:lnTo>
                    <a:pt x="155837" y="952380"/>
                  </a:lnTo>
                  <a:lnTo>
                    <a:pt x="145990" y="952380"/>
                  </a:lnTo>
                  <a:lnTo>
                    <a:pt x="137785" y="950744"/>
                  </a:lnTo>
                  <a:lnTo>
                    <a:pt x="127949" y="947460"/>
                  </a:lnTo>
                  <a:close/>
                </a:path>
                <a:path w="861695" h="1006475">
                  <a:moveTo>
                    <a:pt x="231283" y="0"/>
                  </a:moveTo>
                  <a:lnTo>
                    <a:pt x="228012" y="1716"/>
                  </a:lnTo>
                  <a:lnTo>
                    <a:pt x="219806" y="9841"/>
                  </a:lnTo>
                  <a:lnTo>
                    <a:pt x="206689" y="21399"/>
                  </a:lnTo>
                  <a:lnTo>
                    <a:pt x="191919" y="36047"/>
                  </a:lnTo>
                  <a:lnTo>
                    <a:pt x="172237" y="54128"/>
                  </a:lnTo>
                  <a:lnTo>
                    <a:pt x="154196" y="75414"/>
                  </a:lnTo>
                  <a:lnTo>
                    <a:pt x="114820" y="124622"/>
                  </a:lnTo>
                  <a:lnTo>
                    <a:pt x="82021" y="178750"/>
                  </a:lnTo>
                  <a:lnTo>
                    <a:pt x="63980" y="236083"/>
                  </a:lnTo>
                  <a:lnTo>
                    <a:pt x="62339" y="263938"/>
                  </a:lnTo>
                  <a:lnTo>
                    <a:pt x="68892" y="290167"/>
                  </a:lnTo>
                  <a:lnTo>
                    <a:pt x="82021" y="316396"/>
                  </a:lnTo>
                  <a:lnTo>
                    <a:pt x="104985" y="339340"/>
                  </a:lnTo>
                  <a:lnTo>
                    <a:pt x="127949" y="360648"/>
                  </a:lnTo>
                  <a:lnTo>
                    <a:pt x="149272" y="383605"/>
                  </a:lnTo>
                  <a:lnTo>
                    <a:pt x="183724" y="424573"/>
                  </a:lnTo>
                  <a:lnTo>
                    <a:pt x="201765" y="463917"/>
                  </a:lnTo>
                  <a:lnTo>
                    <a:pt x="205048" y="480304"/>
                  </a:lnTo>
                  <a:lnTo>
                    <a:pt x="205048" y="499976"/>
                  </a:lnTo>
                  <a:lnTo>
                    <a:pt x="180442" y="547513"/>
                  </a:lnTo>
                  <a:lnTo>
                    <a:pt x="142708" y="575378"/>
                  </a:lnTo>
                  <a:lnTo>
                    <a:pt x="86944" y="599960"/>
                  </a:lnTo>
                  <a:lnTo>
                    <a:pt x="52492" y="611438"/>
                  </a:lnTo>
                  <a:lnTo>
                    <a:pt x="47569" y="611438"/>
                  </a:lnTo>
                  <a:lnTo>
                    <a:pt x="37734" y="614722"/>
                  </a:lnTo>
                  <a:lnTo>
                    <a:pt x="31169" y="616358"/>
                  </a:lnTo>
                  <a:lnTo>
                    <a:pt x="24605" y="621279"/>
                  </a:lnTo>
                  <a:lnTo>
                    <a:pt x="18052" y="622916"/>
                  </a:lnTo>
                  <a:lnTo>
                    <a:pt x="11487" y="627825"/>
                  </a:lnTo>
                  <a:lnTo>
                    <a:pt x="6564" y="631109"/>
                  </a:lnTo>
                  <a:lnTo>
                    <a:pt x="1641" y="636030"/>
                  </a:lnTo>
                  <a:lnTo>
                    <a:pt x="0" y="640939"/>
                  </a:lnTo>
                  <a:lnTo>
                    <a:pt x="0" y="645860"/>
                  </a:lnTo>
                  <a:lnTo>
                    <a:pt x="39375" y="677010"/>
                  </a:lnTo>
                  <a:lnTo>
                    <a:pt x="72174" y="690113"/>
                  </a:lnTo>
                  <a:lnTo>
                    <a:pt x="91856" y="698318"/>
                  </a:lnTo>
                  <a:lnTo>
                    <a:pt x="109909" y="706512"/>
                  </a:lnTo>
                  <a:lnTo>
                    <a:pt x="129590" y="714706"/>
                  </a:lnTo>
                  <a:lnTo>
                    <a:pt x="167313" y="732741"/>
                  </a:lnTo>
                  <a:lnTo>
                    <a:pt x="200124" y="755686"/>
                  </a:lnTo>
                  <a:lnTo>
                    <a:pt x="228012" y="783551"/>
                  </a:lnTo>
                  <a:lnTo>
                    <a:pt x="246053" y="819610"/>
                  </a:lnTo>
                  <a:lnTo>
                    <a:pt x="254247" y="863863"/>
                  </a:lnTo>
                  <a:lnTo>
                    <a:pt x="250976" y="885171"/>
                  </a:lnTo>
                  <a:lnTo>
                    <a:pt x="232924" y="929436"/>
                  </a:lnTo>
                  <a:lnTo>
                    <a:pt x="190277" y="952380"/>
                  </a:lnTo>
                  <a:lnTo>
                    <a:pt x="178801" y="954017"/>
                  </a:lnTo>
                  <a:lnTo>
                    <a:pt x="296904" y="954017"/>
                  </a:lnTo>
                  <a:lnTo>
                    <a:pt x="323151" y="947460"/>
                  </a:lnTo>
                  <a:lnTo>
                    <a:pt x="337909" y="945823"/>
                  </a:lnTo>
                  <a:lnTo>
                    <a:pt x="453457" y="945823"/>
                  </a:lnTo>
                  <a:lnTo>
                    <a:pt x="446177" y="937629"/>
                  </a:lnTo>
                  <a:lnTo>
                    <a:pt x="414950" y="898286"/>
                  </a:lnTo>
                  <a:lnTo>
                    <a:pt x="388761" y="850749"/>
                  </a:lnTo>
                  <a:lnTo>
                    <a:pt x="370709" y="791745"/>
                  </a:lnTo>
                  <a:lnTo>
                    <a:pt x="364156" y="722899"/>
                  </a:lnTo>
                  <a:lnTo>
                    <a:pt x="365797" y="686840"/>
                  </a:lnTo>
                  <a:lnTo>
                    <a:pt x="380555" y="629473"/>
                  </a:lnTo>
                  <a:lnTo>
                    <a:pt x="410050" y="586856"/>
                  </a:lnTo>
                  <a:lnTo>
                    <a:pt x="444582" y="555707"/>
                  </a:lnTo>
                  <a:lnTo>
                    <a:pt x="482305" y="534398"/>
                  </a:lnTo>
                  <a:lnTo>
                    <a:pt x="531424" y="519647"/>
                  </a:lnTo>
                  <a:lnTo>
                    <a:pt x="544530" y="516375"/>
                  </a:lnTo>
                  <a:lnTo>
                    <a:pt x="562651" y="516375"/>
                  </a:lnTo>
                  <a:lnTo>
                    <a:pt x="564246" y="514727"/>
                  </a:lnTo>
                  <a:lnTo>
                    <a:pt x="582367" y="514727"/>
                  </a:lnTo>
                  <a:lnTo>
                    <a:pt x="592168" y="513090"/>
                  </a:lnTo>
                  <a:lnTo>
                    <a:pt x="603679" y="511454"/>
                  </a:lnTo>
                  <a:lnTo>
                    <a:pt x="615075" y="511454"/>
                  </a:lnTo>
                  <a:lnTo>
                    <a:pt x="629891" y="509817"/>
                  </a:lnTo>
                  <a:lnTo>
                    <a:pt x="642997" y="506533"/>
                  </a:lnTo>
                  <a:lnTo>
                    <a:pt x="657813" y="503260"/>
                  </a:lnTo>
                  <a:lnTo>
                    <a:pt x="670919" y="498339"/>
                  </a:lnTo>
                  <a:lnTo>
                    <a:pt x="711946" y="480304"/>
                  </a:lnTo>
                  <a:lnTo>
                    <a:pt x="741464" y="454086"/>
                  </a:lnTo>
                  <a:lnTo>
                    <a:pt x="766080" y="393435"/>
                  </a:lnTo>
                  <a:lnTo>
                    <a:pt x="770981" y="383605"/>
                  </a:lnTo>
                  <a:lnTo>
                    <a:pt x="797193" y="352455"/>
                  </a:lnTo>
                  <a:lnTo>
                    <a:pt x="839817" y="336067"/>
                  </a:lnTo>
                  <a:lnTo>
                    <a:pt x="861128" y="332783"/>
                  </a:lnTo>
                  <a:lnTo>
                    <a:pt x="859533" y="331146"/>
                  </a:lnTo>
                  <a:lnTo>
                    <a:pt x="857937" y="324589"/>
                  </a:lnTo>
                  <a:lnTo>
                    <a:pt x="854632" y="314759"/>
                  </a:lnTo>
                  <a:lnTo>
                    <a:pt x="849732" y="301645"/>
                  </a:lnTo>
                  <a:lnTo>
                    <a:pt x="846429" y="293451"/>
                  </a:lnTo>
                  <a:lnTo>
                    <a:pt x="400237" y="293451"/>
                  </a:lnTo>
                  <a:lnTo>
                    <a:pt x="372350" y="290167"/>
                  </a:lnTo>
                  <a:lnTo>
                    <a:pt x="328063" y="277052"/>
                  </a:lnTo>
                  <a:lnTo>
                    <a:pt x="295263" y="257380"/>
                  </a:lnTo>
                  <a:lnTo>
                    <a:pt x="264093" y="218002"/>
                  </a:lnTo>
                  <a:lnTo>
                    <a:pt x="252617" y="172113"/>
                  </a:lnTo>
                  <a:lnTo>
                    <a:pt x="252617" y="159067"/>
                  </a:lnTo>
                  <a:lnTo>
                    <a:pt x="264093" y="116382"/>
                  </a:lnTo>
                  <a:lnTo>
                    <a:pt x="283775" y="80334"/>
                  </a:lnTo>
                  <a:lnTo>
                    <a:pt x="298545" y="60651"/>
                  </a:lnTo>
                  <a:lnTo>
                    <a:pt x="303457" y="50810"/>
                  </a:lnTo>
                  <a:lnTo>
                    <a:pt x="310022" y="40968"/>
                  </a:lnTo>
                  <a:lnTo>
                    <a:pt x="316586" y="34445"/>
                  </a:lnTo>
                  <a:lnTo>
                    <a:pt x="321510" y="26320"/>
                  </a:lnTo>
                  <a:lnTo>
                    <a:pt x="326422" y="19683"/>
                  </a:lnTo>
                  <a:lnTo>
                    <a:pt x="331345" y="13160"/>
                  </a:lnTo>
                  <a:lnTo>
                    <a:pt x="231283" y="0"/>
                  </a:lnTo>
                  <a:close/>
                </a:path>
                <a:path w="861695" h="1006475">
                  <a:moveTo>
                    <a:pt x="651202" y="67289"/>
                  </a:moveTo>
                  <a:lnTo>
                    <a:pt x="624990" y="67289"/>
                  </a:lnTo>
                  <a:lnTo>
                    <a:pt x="615075" y="70493"/>
                  </a:lnTo>
                  <a:lnTo>
                    <a:pt x="605274" y="70493"/>
                  </a:lnTo>
                  <a:lnTo>
                    <a:pt x="595473" y="73812"/>
                  </a:lnTo>
                  <a:lnTo>
                    <a:pt x="583962" y="75414"/>
                  </a:lnTo>
                  <a:lnTo>
                    <a:pt x="574161" y="80334"/>
                  </a:lnTo>
                  <a:lnTo>
                    <a:pt x="541339" y="101620"/>
                  </a:lnTo>
                  <a:lnTo>
                    <a:pt x="533133" y="119701"/>
                  </a:lnTo>
                  <a:lnTo>
                    <a:pt x="529828" y="129542"/>
                  </a:lnTo>
                  <a:lnTo>
                    <a:pt x="528233" y="142703"/>
                  </a:lnTo>
                  <a:lnTo>
                    <a:pt x="528233" y="170511"/>
                  </a:lnTo>
                  <a:lnTo>
                    <a:pt x="526523" y="185273"/>
                  </a:lnTo>
                  <a:lnTo>
                    <a:pt x="524928" y="200036"/>
                  </a:lnTo>
                  <a:lnTo>
                    <a:pt x="521623" y="214798"/>
                  </a:lnTo>
                  <a:lnTo>
                    <a:pt x="518318" y="231163"/>
                  </a:lnTo>
                  <a:lnTo>
                    <a:pt x="495411" y="267222"/>
                  </a:lnTo>
                  <a:lnTo>
                    <a:pt x="449482" y="290167"/>
                  </a:lnTo>
                  <a:lnTo>
                    <a:pt x="426461" y="293451"/>
                  </a:lnTo>
                  <a:lnTo>
                    <a:pt x="846429" y="293451"/>
                  </a:lnTo>
                  <a:lnTo>
                    <a:pt x="843122" y="285246"/>
                  </a:lnTo>
                  <a:lnTo>
                    <a:pt x="834916" y="267222"/>
                  </a:lnTo>
                  <a:lnTo>
                    <a:pt x="825115" y="247550"/>
                  </a:lnTo>
                  <a:lnTo>
                    <a:pt x="815200" y="226242"/>
                  </a:lnTo>
                  <a:lnTo>
                    <a:pt x="800498" y="204957"/>
                  </a:lnTo>
                  <a:lnTo>
                    <a:pt x="785683" y="181955"/>
                  </a:lnTo>
                  <a:lnTo>
                    <a:pt x="769271" y="159067"/>
                  </a:lnTo>
                  <a:lnTo>
                    <a:pt x="749669" y="137782"/>
                  </a:lnTo>
                  <a:lnTo>
                    <a:pt x="728358" y="116382"/>
                  </a:lnTo>
                  <a:lnTo>
                    <a:pt x="703741" y="98416"/>
                  </a:lnTo>
                  <a:lnTo>
                    <a:pt x="677415" y="80334"/>
                  </a:lnTo>
                  <a:lnTo>
                    <a:pt x="651202" y="67289"/>
                  </a:lnTo>
                  <a:close/>
                </a:path>
              </a:pathLst>
            </a:custGeom>
            <a:solidFill>
              <a:srgbClr val="B0D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30927" y="5271327"/>
              <a:ext cx="531495" cy="629920"/>
            </a:xfrm>
            <a:custGeom>
              <a:avLst/>
              <a:gdLst/>
              <a:ahLst/>
              <a:cxnLst/>
              <a:rect l="l" t="t" r="r" b="b"/>
              <a:pathLst>
                <a:path w="531495" h="629920">
                  <a:moveTo>
                    <a:pt x="426461" y="0"/>
                  </a:moveTo>
                  <a:lnTo>
                    <a:pt x="388738" y="16398"/>
                  </a:lnTo>
                  <a:lnTo>
                    <a:pt x="365831" y="49173"/>
                  </a:lnTo>
                  <a:lnTo>
                    <a:pt x="336314" y="127860"/>
                  </a:lnTo>
                  <a:lnTo>
                    <a:pt x="321498" y="149168"/>
                  </a:lnTo>
                  <a:lnTo>
                    <a:pt x="285485" y="178670"/>
                  </a:lnTo>
                  <a:lnTo>
                    <a:pt x="241152" y="195058"/>
                  </a:lnTo>
                  <a:lnTo>
                    <a:pt x="216535" y="198342"/>
                  </a:lnTo>
                  <a:lnTo>
                    <a:pt x="191919" y="203263"/>
                  </a:lnTo>
                  <a:lnTo>
                    <a:pt x="165706" y="206536"/>
                  </a:lnTo>
                  <a:lnTo>
                    <a:pt x="139494" y="211457"/>
                  </a:lnTo>
                  <a:lnTo>
                    <a:pt x="114877" y="214730"/>
                  </a:lnTo>
                  <a:lnTo>
                    <a:pt x="68949" y="232765"/>
                  </a:lnTo>
                  <a:lnTo>
                    <a:pt x="29517" y="265540"/>
                  </a:lnTo>
                  <a:lnTo>
                    <a:pt x="3305" y="317998"/>
                  </a:lnTo>
                  <a:lnTo>
                    <a:pt x="0" y="345863"/>
                  </a:lnTo>
                  <a:lnTo>
                    <a:pt x="0" y="375365"/>
                  </a:lnTo>
                  <a:lnTo>
                    <a:pt x="19716" y="431096"/>
                  </a:lnTo>
                  <a:lnTo>
                    <a:pt x="52538" y="486827"/>
                  </a:lnTo>
                  <a:lnTo>
                    <a:pt x="111572" y="558945"/>
                  </a:lnTo>
                  <a:lnTo>
                    <a:pt x="149295" y="595016"/>
                  </a:lnTo>
                  <a:lnTo>
                    <a:pt x="163997" y="609767"/>
                  </a:lnTo>
                  <a:lnTo>
                    <a:pt x="175507" y="619597"/>
                  </a:lnTo>
                  <a:lnTo>
                    <a:pt x="183713" y="626154"/>
                  </a:lnTo>
                  <a:lnTo>
                    <a:pt x="187018" y="629439"/>
                  </a:lnTo>
                  <a:lnTo>
                    <a:pt x="187018" y="627791"/>
                  </a:lnTo>
                  <a:lnTo>
                    <a:pt x="188614" y="627791"/>
                  </a:lnTo>
                  <a:lnTo>
                    <a:pt x="198529" y="624518"/>
                  </a:lnTo>
                  <a:lnTo>
                    <a:pt x="203429" y="621233"/>
                  </a:lnTo>
                  <a:lnTo>
                    <a:pt x="211635" y="617960"/>
                  </a:lnTo>
                  <a:lnTo>
                    <a:pt x="221436" y="613040"/>
                  </a:lnTo>
                  <a:lnTo>
                    <a:pt x="232946" y="608130"/>
                  </a:lnTo>
                  <a:lnTo>
                    <a:pt x="244457" y="599925"/>
                  </a:lnTo>
                  <a:lnTo>
                    <a:pt x="257563" y="591731"/>
                  </a:lnTo>
                  <a:lnTo>
                    <a:pt x="290385" y="572060"/>
                  </a:lnTo>
                  <a:lnTo>
                    <a:pt x="308392" y="557309"/>
                  </a:lnTo>
                  <a:lnTo>
                    <a:pt x="328108" y="544194"/>
                  </a:lnTo>
                  <a:lnTo>
                    <a:pt x="349420" y="526170"/>
                  </a:lnTo>
                  <a:lnTo>
                    <a:pt x="372327" y="508135"/>
                  </a:lnTo>
                  <a:lnTo>
                    <a:pt x="393639" y="486827"/>
                  </a:lnTo>
                  <a:lnTo>
                    <a:pt x="413355" y="463882"/>
                  </a:lnTo>
                  <a:lnTo>
                    <a:pt x="434667" y="440938"/>
                  </a:lnTo>
                  <a:lnTo>
                    <a:pt x="451078" y="416345"/>
                  </a:lnTo>
                  <a:lnTo>
                    <a:pt x="482305" y="362251"/>
                  </a:lnTo>
                  <a:lnTo>
                    <a:pt x="505212" y="308167"/>
                  </a:lnTo>
                  <a:lnTo>
                    <a:pt x="521623" y="254073"/>
                  </a:lnTo>
                  <a:lnTo>
                    <a:pt x="529828" y="199979"/>
                  </a:lnTo>
                  <a:lnTo>
                    <a:pt x="531424" y="173750"/>
                  </a:lnTo>
                  <a:lnTo>
                    <a:pt x="529828" y="150805"/>
                  </a:lnTo>
                  <a:lnTo>
                    <a:pt x="521623" y="108188"/>
                  </a:lnTo>
                  <a:lnTo>
                    <a:pt x="506921" y="70493"/>
                  </a:lnTo>
                  <a:lnTo>
                    <a:pt x="487205" y="37707"/>
                  </a:lnTo>
                  <a:lnTo>
                    <a:pt x="451078" y="6557"/>
                  </a:lnTo>
                  <a:lnTo>
                    <a:pt x="439567" y="1647"/>
                  </a:lnTo>
                  <a:lnTo>
                    <a:pt x="426461" y="0"/>
                  </a:lnTo>
                  <a:close/>
                </a:path>
              </a:pathLst>
            </a:custGeom>
            <a:solidFill>
              <a:srgbClr val="BEC9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61994" y="5867980"/>
              <a:ext cx="164465" cy="36195"/>
            </a:xfrm>
            <a:custGeom>
              <a:avLst/>
              <a:gdLst/>
              <a:ahLst/>
              <a:cxnLst/>
              <a:rect l="l" t="t" r="r" b="b"/>
              <a:pathLst>
                <a:path w="164465" h="36195">
                  <a:moveTo>
                    <a:pt x="78727" y="0"/>
                  </a:moveTo>
                  <a:lnTo>
                    <a:pt x="54122" y="0"/>
                  </a:lnTo>
                  <a:lnTo>
                    <a:pt x="42646" y="3272"/>
                  </a:lnTo>
                  <a:lnTo>
                    <a:pt x="32799" y="4920"/>
                  </a:lnTo>
                  <a:lnTo>
                    <a:pt x="22964" y="8193"/>
                  </a:lnTo>
                  <a:lnTo>
                    <a:pt x="16399" y="13114"/>
                  </a:lnTo>
                  <a:lnTo>
                    <a:pt x="9835" y="16387"/>
                  </a:lnTo>
                  <a:lnTo>
                    <a:pt x="4911" y="19671"/>
                  </a:lnTo>
                  <a:lnTo>
                    <a:pt x="0" y="24581"/>
                  </a:lnTo>
                  <a:lnTo>
                    <a:pt x="0" y="26229"/>
                  </a:lnTo>
                  <a:lnTo>
                    <a:pt x="45928" y="32786"/>
                  </a:lnTo>
                  <a:lnTo>
                    <a:pt x="123015" y="36059"/>
                  </a:lnTo>
                  <a:lnTo>
                    <a:pt x="164031" y="34422"/>
                  </a:lnTo>
                  <a:lnTo>
                    <a:pt x="144315" y="21308"/>
                  </a:lnTo>
                  <a:lnTo>
                    <a:pt x="127938" y="13114"/>
                  </a:lnTo>
                  <a:lnTo>
                    <a:pt x="109897" y="6557"/>
                  </a:lnTo>
                  <a:lnTo>
                    <a:pt x="95139" y="1636"/>
                  </a:lnTo>
                  <a:lnTo>
                    <a:pt x="78727" y="0"/>
                  </a:lnTo>
                  <a:close/>
                </a:path>
              </a:pathLst>
            </a:custGeom>
            <a:solidFill>
              <a:srgbClr val="A2A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8241" y="4856687"/>
              <a:ext cx="260985" cy="264160"/>
            </a:xfrm>
            <a:custGeom>
              <a:avLst/>
              <a:gdLst/>
              <a:ahLst/>
              <a:cxnLst/>
              <a:rect l="l" t="t" r="r" b="b"/>
              <a:pathLst>
                <a:path w="260984" h="264160">
                  <a:moveTo>
                    <a:pt x="147586" y="0"/>
                  </a:moveTo>
                  <a:lnTo>
                    <a:pt x="144395" y="1602"/>
                  </a:lnTo>
                  <a:lnTo>
                    <a:pt x="136189" y="6522"/>
                  </a:lnTo>
                  <a:lnTo>
                    <a:pt x="124679" y="14647"/>
                  </a:lnTo>
                  <a:lnTo>
                    <a:pt x="111572" y="26206"/>
                  </a:lnTo>
                  <a:lnTo>
                    <a:pt x="95127" y="39251"/>
                  </a:lnTo>
                  <a:lnTo>
                    <a:pt x="59045" y="72095"/>
                  </a:lnTo>
                  <a:lnTo>
                    <a:pt x="26235" y="111461"/>
                  </a:lnTo>
                  <a:lnTo>
                    <a:pt x="4911" y="152430"/>
                  </a:lnTo>
                  <a:lnTo>
                    <a:pt x="0" y="173715"/>
                  </a:lnTo>
                  <a:lnTo>
                    <a:pt x="0" y="193398"/>
                  </a:lnTo>
                  <a:lnTo>
                    <a:pt x="19681" y="231048"/>
                  </a:lnTo>
                  <a:lnTo>
                    <a:pt x="65610" y="260573"/>
                  </a:lnTo>
                  <a:lnTo>
                    <a:pt x="86933" y="263846"/>
                  </a:lnTo>
                  <a:lnTo>
                    <a:pt x="104962" y="260573"/>
                  </a:lnTo>
                  <a:lnTo>
                    <a:pt x="145990" y="216286"/>
                  </a:lnTo>
                  <a:lnTo>
                    <a:pt x="165706" y="170397"/>
                  </a:lnTo>
                  <a:lnTo>
                    <a:pt x="173912" y="144190"/>
                  </a:lnTo>
                  <a:lnTo>
                    <a:pt x="193514" y="94982"/>
                  </a:lnTo>
                  <a:lnTo>
                    <a:pt x="214826" y="55730"/>
                  </a:lnTo>
                  <a:lnTo>
                    <a:pt x="260754" y="29410"/>
                  </a:lnTo>
                  <a:lnTo>
                    <a:pt x="147586" y="0"/>
                  </a:lnTo>
                  <a:close/>
                </a:path>
              </a:pathLst>
            </a:custGeom>
            <a:solidFill>
              <a:srgbClr val="9FB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20751" y="4881176"/>
              <a:ext cx="366395" cy="882015"/>
            </a:xfrm>
            <a:custGeom>
              <a:avLst/>
              <a:gdLst/>
              <a:ahLst/>
              <a:cxnLst/>
              <a:rect l="l" t="t" r="r" b="b"/>
              <a:pathLst>
                <a:path w="366395" h="882014">
                  <a:moveTo>
                    <a:pt x="365785" y="0"/>
                  </a:moveTo>
                  <a:lnTo>
                    <a:pt x="351027" y="4920"/>
                  </a:lnTo>
                  <a:lnTo>
                    <a:pt x="332975" y="9841"/>
                  </a:lnTo>
                  <a:lnTo>
                    <a:pt x="310010" y="18081"/>
                  </a:lnTo>
                  <a:lnTo>
                    <a:pt x="283764" y="31241"/>
                  </a:lnTo>
                  <a:lnTo>
                    <a:pt x="252606" y="45889"/>
                  </a:lnTo>
                  <a:lnTo>
                    <a:pt x="221436" y="65572"/>
                  </a:lnTo>
                  <a:lnTo>
                    <a:pt x="188625" y="90176"/>
                  </a:lnTo>
                  <a:lnTo>
                    <a:pt x="154184" y="118099"/>
                  </a:lnTo>
                  <a:lnTo>
                    <a:pt x="121374" y="152430"/>
                  </a:lnTo>
                  <a:lnTo>
                    <a:pt x="90215" y="190194"/>
                  </a:lnTo>
                  <a:lnTo>
                    <a:pt x="63969" y="236083"/>
                  </a:lnTo>
                  <a:lnTo>
                    <a:pt x="37722" y="286894"/>
                  </a:lnTo>
                  <a:lnTo>
                    <a:pt x="19681" y="344261"/>
                  </a:lnTo>
                  <a:lnTo>
                    <a:pt x="6553" y="408186"/>
                  </a:lnTo>
                  <a:lnTo>
                    <a:pt x="0" y="480304"/>
                  </a:lnTo>
                  <a:lnTo>
                    <a:pt x="1641" y="550786"/>
                  </a:lnTo>
                  <a:lnTo>
                    <a:pt x="8194" y="613074"/>
                  </a:lnTo>
                  <a:lnTo>
                    <a:pt x="21323" y="668805"/>
                  </a:lnTo>
                  <a:lnTo>
                    <a:pt x="41005" y="717979"/>
                  </a:lnTo>
                  <a:lnTo>
                    <a:pt x="63969" y="758959"/>
                  </a:lnTo>
                  <a:lnTo>
                    <a:pt x="90215" y="793381"/>
                  </a:lnTo>
                  <a:lnTo>
                    <a:pt x="118103" y="821247"/>
                  </a:lnTo>
                  <a:lnTo>
                    <a:pt x="177149" y="860590"/>
                  </a:lnTo>
                  <a:lnTo>
                    <a:pt x="236194" y="878614"/>
                  </a:lnTo>
                  <a:lnTo>
                    <a:pt x="262441" y="881899"/>
                  </a:lnTo>
                  <a:lnTo>
                    <a:pt x="283764" y="880262"/>
                  </a:lnTo>
                  <a:lnTo>
                    <a:pt x="301816" y="875341"/>
                  </a:lnTo>
                  <a:lnTo>
                    <a:pt x="314934" y="865511"/>
                  </a:lnTo>
                  <a:lnTo>
                    <a:pt x="323139" y="855669"/>
                  </a:lnTo>
                  <a:lnTo>
                    <a:pt x="323139" y="840919"/>
                  </a:lnTo>
                  <a:lnTo>
                    <a:pt x="298534" y="796666"/>
                  </a:lnTo>
                  <a:lnTo>
                    <a:pt x="265723" y="767152"/>
                  </a:lnTo>
                  <a:lnTo>
                    <a:pt x="226359" y="739287"/>
                  </a:lnTo>
                  <a:lnTo>
                    <a:pt x="183713" y="713069"/>
                  </a:lnTo>
                  <a:lnTo>
                    <a:pt x="164031" y="699955"/>
                  </a:lnTo>
                  <a:lnTo>
                    <a:pt x="131220" y="678647"/>
                  </a:lnTo>
                  <a:lnTo>
                    <a:pt x="104974" y="655690"/>
                  </a:lnTo>
                  <a:lnTo>
                    <a:pt x="104974" y="649145"/>
                  </a:lnTo>
                  <a:lnTo>
                    <a:pt x="111538" y="639303"/>
                  </a:lnTo>
                  <a:lnTo>
                    <a:pt x="121374" y="629473"/>
                  </a:lnTo>
                  <a:lnTo>
                    <a:pt x="136144" y="616358"/>
                  </a:lnTo>
                  <a:lnTo>
                    <a:pt x="154184" y="603244"/>
                  </a:lnTo>
                  <a:lnTo>
                    <a:pt x="172225" y="588493"/>
                  </a:lnTo>
                  <a:lnTo>
                    <a:pt x="193548" y="572106"/>
                  </a:lnTo>
                  <a:lnTo>
                    <a:pt x="213230" y="557343"/>
                  </a:lnTo>
                  <a:lnTo>
                    <a:pt x="250965" y="526205"/>
                  </a:lnTo>
                  <a:lnTo>
                    <a:pt x="278852" y="495055"/>
                  </a:lnTo>
                  <a:lnTo>
                    <a:pt x="285405" y="480304"/>
                  </a:lnTo>
                  <a:lnTo>
                    <a:pt x="287046" y="468837"/>
                  </a:lnTo>
                  <a:lnTo>
                    <a:pt x="282123" y="458996"/>
                  </a:lnTo>
                  <a:lnTo>
                    <a:pt x="272288" y="450802"/>
                  </a:lnTo>
                  <a:lnTo>
                    <a:pt x="239477" y="431130"/>
                  </a:lnTo>
                  <a:lnTo>
                    <a:pt x="209959" y="408186"/>
                  </a:lnTo>
                  <a:lnTo>
                    <a:pt x="183713" y="380320"/>
                  </a:lnTo>
                  <a:lnTo>
                    <a:pt x="152543" y="334419"/>
                  </a:lnTo>
                  <a:lnTo>
                    <a:pt x="137785" y="283609"/>
                  </a:lnTo>
                  <a:lnTo>
                    <a:pt x="136144" y="265585"/>
                  </a:lnTo>
                  <a:lnTo>
                    <a:pt x="137785" y="247550"/>
                  </a:lnTo>
                  <a:lnTo>
                    <a:pt x="160749" y="193513"/>
                  </a:lnTo>
                  <a:lnTo>
                    <a:pt x="188625" y="157351"/>
                  </a:lnTo>
                  <a:lnTo>
                    <a:pt x="205036" y="139384"/>
                  </a:lnTo>
                  <a:lnTo>
                    <a:pt x="221436" y="119701"/>
                  </a:lnTo>
                  <a:lnTo>
                    <a:pt x="239477" y="103336"/>
                  </a:lnTo>
                  <a:lnTo>
                    <a:pt x="257529" y="85255"/>
                  </a:lnTo>
                  <a:lnTo>
                    <a:pt x="275570" y="70493"/>
                  </a:lnTo>
                  <a:lnTo>
                    <a:pt x="310010" y="40968"/>
                  </a:lnTo>
                  <a:lnTo>
                    <a:pt x="349386" y="11558"/>
                  </a:lnTo>
                  <a:lnTo>
                    <a:pt x="357580" y="4920"/>
                  </a:lnTo>
                  <a:lnTo>
                    <a:pt x="364144" y="1716"/>
                  </a:lnTo>
                  <a:lnTo>
                    <a:pt x="365785" y="0"/>
                  </a:lnTo>
                  <a:close/>
                </a:path>
              </a:pathLst>
            </a:custGeom>
            <a:solidFill>
              <a:srgbClr val="BBC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69900" y="4838610"/>
              <a:ext cx="1191260" cy="1069340"/>
            </a:xfrm>
            <a:custGeom>
              <a:avLst/>
              <a:gdLst/>
              <a:ahLst/>
              <a:cxnLst/>
              <a:rect l="l" t="t" r="r" b="b"/>
              <a:pathLst>
                <a:path w="1191259" h="1069339">
                  <a:moveTo>
                    <a:pt x="275247" y="955294"/>
                  </a:moveTo>
                  <a:lnTo>
                    <a:pt x="273926" y="953973"/>
                  </a:lnTo>
                  <a:lnTo>
                    <a:pt x="272288" y="953973"/>
                  </a:lnTo>
                  <a:lnTo>
                    <a:pt x="275247" y="955294"/>
                  </a:lnTo>
                  <a:close/>
                </a:path>
                <a:path w="1191259" h="1069339">
                  <a:moveTo>
                    <a:pt x="447802" y="891679"/>
                  </a:moveTo>
                  <a:lnTo>
                    <a:pt x="437959" y="852347"/>
                  </a:lnTo>
                  <a:lnTo>
                    <a:pt x="408432" y="813003"/>
                  </a:lnTo>
                  <a:lnTo>
                    <a:pt x="364134" y="780224"/>
                  </a:lnTo>
                  <a:lnTo>
                    <a:pt x="328053" y="763841"/>
                  </a:lnTo>
                  <a:lnTo>
                    <a:pt x="308381" y="755637"/>
                  </a:lnTo>
                  <a:lnTo>
                    <a:pt x="290322" y="749084"/>
                  </a:lnTo>
                  <a:lnTo>
                    <a:pt x="273926" y="740892"/>
                  </a:lnTo>
                  <a:lnTo>
                    <a:pt x="259168" y="734339"/>
                  </a:lnTo>
                  <a:lnTo>
                    <a:pt x="246037" y="727773"/>
                  </a:lnTo>
                  <a:lnTo>
                    <a:pt x="234556" y="721220"/>
                  </a:lnTo>
                  <a:lnTo>
                    <a:pt x="224713" y="716292"/>
                  </a:lnTo>
                  <a:lnTo>
                    <a:pt x="211594" y="703186"/>
                  </a:lnTo>
                  <a:lnTo>
                    <a:pt x="208318" y="696620"/>
                  </a:lnTo>
                  <a:lnTo>
                    <a:pt x="205028" y="691718"/>
                  </a:lnTo>
                  <a:lnTo>
                    <a:pt x="205028" y="680237"/>
                  </a:lnTo>
                  <a:lnTo>
                    <a:pt x="211594" y="670394"/>
                  </a:lnTo>
                  <a:lnTo>
                    <a:pt x="218147" y="667118"/>
                  </a:lnTo>
                  <a:lnTo>
                    <a:pt x="226352" y="662203"/>
                  </a:lnTo>
                  <a:lnTo>
                    <a:pt x="237845" y="657288"/>
                  </a:lnTo>
                  <a:lnTo>
                    <a:pt x="250964" y="650735"/>
                  </a:lnTo>
                  <a:lnTo>
                    <a:pt x="265722" y="644182"/>
                  </a:lnTo>
                  <a:lnTo>
                    <a:pt x="298526" y="631063"/>
                  </a:lnTo>
                  <a:lnTo>
                    <a:pt x="316572" y="622871"/>
                  </a:lnTo>
                  <a:lnTo>
                    <a:pt x="332968" y="616318"/>
                  </a:lnTo>
                  <a:lnTo>
                    <a:pt x="349377" y="606475"/>
                  </a:lnTo>
                  <a:lnTo>
                    <a:pt x="364134" y="598284"/>
                  </a:lnTo>
                  <a:lnTo>
                    <a:pt x="378891" y="586816"/>
                  </a:lnTo>
                  <a:lnTo>
                    <a:pt x="390385" y="576973"/>
                  </a:lnTo>
                  <a:lnTo>
                    <a:pt x="400227" y="565492"/>
                  </a:lnTo>
                  <a:lnTo>
                    <a:pt x="406781" y="554024"/>
                  </a:lnTo>
                  <a:lnTo>
                    <a:pt x="411708" y="542544"/>
                  </a:lnTo>
                  <a:lnTo>
                    <a:pt x="411708" y="529437"/>
                  </a:lnTo>
                  <a:lnTo>
                    <a:pt x="408432" y="516318"/>
                  </a:lnTo>
                  <a:lnTo>
                    <a:pt x="403504" y="501573"/>
                  </a:lnTo>
                  <a:lnTo>
                    <a:pt x="390385" y="478624"/>
                  </a:lnTo>
                  <a:lnTo>
                    <a:pt x="380542" y="467144"/>
                  </a:lnTo>
                  <a:lnTo>
                    <a:pt x="372338" y="457314"/>
                  </a:lnTo>
                  <a:lnTo>
                    <a:pt x="360857" y="447484"/>
                  </a:lnTo>
                  <a:lnTo>
                    <a:pt x="351015" y="439280"/>
                  </a:lnTo>
                  <a:lnTo>
                    <a:pt x="339534" y="429450"/>
                  </a:lnTo>
                  <a:lnTo>
                    <a:pt x="329704" y="421259"/>
                  </a:lnTo>
                  <a:lnTo>
                    <a:pt x="318211" y="413067"/>
                  </a:lnTo>
                  <a:lnTo>
                    <a:pt x="308381" y="404863"/>
                  </a:lnTo>
                  <a:lnTo>
                    <a:pt x="298526" y="398310"/>
                  </a:lnTo>
                  <a:lnTo>
                    <a:pt x="282130" y="385191"/>
                  </a:lnTo>
                  <a:lnTo>
                    <a:pt x="277202" y="378637"/>
                  </a:lnTo>
                  <a:lnTo>
                    <a:pt x="270637" y="370446"/>
                  </a:lnTo>
                  <a:lnTo>
                    <a:pt x="265722" y="363893"/>
                  </a:lnTo>
                  <a:lnTo>
                    <a:pt x="255879" y="347484"/>
                  </a:lnTo>
                  <a:lnTo>
                    <a:pt x="252603" y="339293"/>
                  </a:lnTo>
                  <a:lnTo>
                    <a:pt x="250964" y="329463"/>
                  </a:lnTo>
                  <a:lnTo>
                    <a:pt x="247675" y="319620"/>
                  </a:lnTo>
                  <a:lnTo>
                    <a:pt x="247675" y="298310"/>
                  </a:lnTo>
                  <a:lnTo>
                    <a:pt x="249313" y="288480"/>
                  </a:lnTo>
                  <a:lnTo>
                    <a:pt x="268998" y="242608"/>
                  </a:lnTo>
                  <a:lnTo>
                    <a:pt x="288683" y="218008"/>
                  </a:lnTo>
                  <a:lnTo>
                    <a:pt x="323138" y="178638"/>
                  </a:lnTo>
                  <a:lnTo>
                    <a:pt x="334606" y="167195"/>
                  </a:lnTo>
                  <a:lnTo>
                    <a:pt x="346100" y="154038"/>
                  </a:lnTo>
                  <a:lnTo>
                    <a:pt x="367423" y="132753"/>
                  </a:lnTo>
                  <a:lnTo>
                    <a:pt x="378891" y="122910"/>
                  </a:lnTo>
                  <a:lnTo>
                    <a:pt x="395312" y="103225"/>
                  </a:lnTo>
                  <a:lnTo>
                    <a:pt x="403504" y="96697"/>
                  </a:lnTo>
                  <a:lnTo>
                    <a:pt x="410070" y="90182"/>
                  </a:lnTo>
                  <a:lnTo>
                    <a:pt x="398589" y="95097"/>
                  </a:lnTo>
                  <a:lnTo>
                    <a:pt x="383819" y="108140"/>
                  </a:lnTo>
                  <a:lnTo>
                    <a:pt x="364134" y="122910"/>
                  </a:lnTo>
                  <a:lnTo>
                    <a:pt x="344462" y="142595"/>
                  </a:lnTo>
                  <a:lnTo>
                    <a:pt x="323138" y="162267"/>
                  </a:lnTo>
                  <a:lnTo>
                    <a:pt x="303453" y="183553"/>
                  </a:lnTo>
                  <a:lnTo>
                    <a:pt x="265722" y="229450"/>
                  </a:lnTo>
                  <a:lnTo>
                    <a:pt x="241109" y="278650"/>
                  </a:lnTo>
                  <a:lnTo>
                    <a:pt x="234556" y="301599"/>
                  </a:lnTo>
                  <a:lnTo>
                    <a:pt x="234556" y="324548"/>
                  </a:lnTo>
                  <a:lnTo>
                    <a:pt x="241109" y="347484"/>
                  </a:lnTo>
                  <a:lnTo>
                    <a:pt x="255879" y="368795"/>
                  </a:lnTo>
                  <a:lnTo>
                    <a:pt x="272288" y="386829"/>
                  </a:lnTo>
                  <a:lnTo>
                    <a:pt x="290322" y="403225"/>
                  </a:lnTo>
                  <a:lnTo>
                    <a:pt x="319849" y="436003"/>
                  </a:lnTo>
                  <a:lnTo>
                    <a:pt x="332968" y="449122"/>
                  </a:lnTo>
                  <a:lnTo>
                    <a:pt x="344462" y="462241"/>
                  </a:lnTo>
                  <a:lnTo>
                    <a:pt x="355930" y="473697"/>
                  </a:lnTo>
                  <a:lnTo>
                    <a:pt x="364134" y="486816"/>
                  </a:lnTo>
                  <a:lnTo>
                    <a:pt x="372338" y="496658"/>
                  </a:lnTo>
                  <a:lnTo>
                    <a:pt x="378891" y="508127"/>
                  </a:lnTo>
                  <a:lnTo>
                    <a:pt x="382181" y="517969"/>
                  </a:lnTo>
                  <a:lnTo>
                    <a:pt x="383819" y="527799"/>
                  </a:lnTo>
                  <a:lnTo>
                    <a:pt x="383819" y="537629"/>
                  </a:lnTo>
                  <a:lnTo>
                    <a:pt x="364134" y="575335"/>
                  </a:lnTo>
                  <a:lnTo>
                    <a:pt x="298526" y="611390"/>
                  </a:lnTo>
                  <a:lnTo>
                    <a:pt x="280492" y="619582"/>
                  </a:lnTo>
                  <a:lnTo>
                    <a:pt x="260807" y="629424"/>
                  </a:lnTo>
                  <a:lnTo>
                    <a:pt x="223075" y="647458"/>
                  </a:lnTo>
                  <a:lnTo>
                    <a:pt x="185343" y="673684"/>
                  </a:lnTo>
                  <a:lnTo>
                    <a:pt x="178790" y="681875"/>
                  </a:lnTo>
                  <a:lnTo>
                    <a:pt x="178790" y="691718"/>
                  </a:lnTo>
                  <a:lnTo>
                    <a:pt x="183705" y="699909"/>
                  </a:lnTo>
                  <a:lnTo>
                    <a:pt x="193548" y="709739"/>
                  </a:lnTo>
                  <a:lnTo>
                    <a:pt x="208318" y="716292"/>
                  </a:lnTo>
                  <a:lnTo>
                    <a:pt x="224713" y="726122"/>
                  </a:lnTo>
                  <a:lnTo>
                    <a:pt x="241109" y="734339"/>
                  </a:lnTo>
                  <a:lnTo>
                    <a:pt x="280492" y="750722"/>
                  </a:lnTo>
                  <a:lnTo>
                    <a:pt x="339534" y="780224"/>
                  </a:lnTo>
                  <a:lnTo>
                    <a:pt x="373989" y="799896"/>
                  </a:lnTo>
                  <a:lnTo>
                    <a:pt x="423202" y="849071"/>
                  </a:lnTo>
                  <a:lnTo>
                    <a:pt x="428104" y="878573"/>
                  </a:lnTo>
                  <a:lnTo>
                    <a:pt x="426466" y="891679"/>
                  </a:lnTo>
                  <a:lnTo>
                    <a:pt x="413346" y="929386"/>
                  </a:lnTo>
                  <a:lnTo>
                    <a:pt x="380542" y="960526"/>
                  </a:lnTo>
                  <a:lnTo>
                    <a:pt x="346100" y="968717"/>
                  </a:lnTo>
                  <a:lnTo>
                    <a:pt x="332968" y="968717"/>
                  </a:lnTo>
                  <a:lnTo>
                    <a:pt x="318211" y="967092"/>
                  </a:lnTo>
                  <a:lnTo>
                    <a:pt x="303453" y="963803"/>
                  </a:lnTo>
                  <a:lnTo>
                    <a:pt x="287045" y="960526"/>
                  </a:lnTo>
                  <a:lnTo>
                    <a:pt x="275247" y="955294"/>
                  </a:lnTo>
                  <a:lnTo>
                    <a:pt x="275564" y="955611"/>
                  </a:lnTo>
                  <a:lnTo>
                    <a:pt x="280492" y="958888"/>
                  </a:lnTo>
                  <a:lnTo>
                    <a:pt x="326415" y="975283"/>
                  </a:lnTo>
                  <a:lnTo>
                    <a:pt x="337896" y="976922"/>
                  </a:lnTo>
                  <a:lnTo>
                    <a:pt x="349377" y="980198"/>
                  </a:lnTo>
                  <a:lnTo>
                    <a:pt x="362496" y="980198"/>
                  </a:lnTo>
                  <a:lnTo>
                    <a:pt x="373989" y="978560"/>
                  </a:lnTo>
                  <a:lnTo>
                    <a:pt x="387108" y="975283"/>
                  </a:lnTo>
                  <a:lnTo>
                    <a:pt x="400227" y="970356"/>
                  </a:lnTo>
                  <a:lnTo>
                    <a:pt x="403098" y="968717"/>
                  </a:lnTo>
                  <a:lnTo>
                    <a:pt x="411708" y="963803"/>
                  </a:lnTo>
                  <a:lnTo>
                    <a:pt x="439597" y="931024"/>
                  </a:lnTo>
                  <a:lnTo>
                    <a:pt x="447802" y="904798"/>
                  </a:lnTo>
                  <a:lnTo>
                    <a:pt x="447802" y="891679"/>
                  </a:lnTo>
                  <a:close/>
                </a:path>
                <a:path w="1191259" h="1069339">
                  <a:moveTo>
                    <a:pt x="1190853" y="476986"/>
                  </a:moveTo>
                  <a:lnTo>
                    <a:pt x="1187538" y="465505"/>
                  </a:lnTo>
                  <a:lnTo>
                    <a:pt x="1185951" y="454025"/>
                  </a:lnTo>
                  <a:lnTo>
                    <a:pt x="1176147" y="431088"/>
                  </a:lnTo>
                  <a:lnTo>
                    <a:pt x="1144917" y="404863"/>
                  </a:lnTo>
                  <a:lnTo>
                    <a:pt x="1134554" y="401408"/>
                  </a:lnTo>
                  <a:lnTo>
                    <a:pt x="1117003" y="339293"/>
                  </a:lnTo>
                  <a:lnTo>
                    <a:pt x="1087488" y="272135"/>
                  </a:lnTo>
                  <a:lnTo>
                    <a:pt x="1051471" y="213080"/>
                  </a:lnTo>
                  <a:lnTo>
                    <a:pt x="1012037" y="162267"/>
                  </a:lnTo>
                  <a:lnTo>
                    <a:pt x="964514" y="119697"/>
                  </a:lnTo>
                  <a:lnTo>
                    <a:pt x="915276" y="83540"/>
                  </a:lnTo>
                  <a:lnTo>
                    <a:pt x="861148" y="54127"/>
                  </a:lnTo>
                  <a:lnTo>
                    <a:pt x="839228" y="45720"/>
                  </a:lnTo>
                  <a:lnTo>
                    <a:pt x="839228" y="79019"/>
                  </a:lnTo>
                  <a:lnTo>
                    <a:pt x="831634" y="80340"/>
                  </a:lnTo>
                  <a:lnTo>
                    <a:pt x="820115" y="80340"/>
                  </a:lnTo>
                  <a:lnTo>
                    <a:pt x="808723" y="81940"/>
                  </a:lnTo>
                  <a:lnTo>
                    <a:pt x="795502" y="83540"/>
                  </a:lnTo>
                  <a:lnTo>
                    <a:pt x="754583" y="95097"/>
                  </a:lnTo>
                  <a:lnTo>
                    <a:pt x="724954" y="129540"/>
                  </a:lnTo>
                  <a:lnTo>
                    <a:pt x="706945" y="227850"/>
                  </a:lnTo>
                  <a:lnTo>
                    <a:pt x="702043" y="245808"/>
                  </a:lnTo>
                  <a:lnTo>
                    <a:pt x="672528" y="290118"/>
                  </a:lnTo>
                  <a:lnTo>
                    <a:pt x="634809" y="299948"/>
                  </a:lnTo>
                  <a:lnTo>
                    <a:pt x="606907" y="296684"/>
                  </a:lnTo>
                  <a:lnTo>
                    <a:pt x="544576" y="273735"/>
                  </a:lnTo>
                  <a:lnTo>
                    <a:pt x="510133" y="237693"/>
                  </a:lnTo>
                  <a:lnTo>
                    <a:pt x="505206" y="216408"/>
                  </a:lnTo>
                  <a:lnTo>
                    <a:pt x="505206" y="191795"/>
                  </a:lnTo>
                  <a:lnTo>
                    <a:pt x="524891" y="145910"/>
                  </a:lnTo>
                  <a:lnTo>
                    <a:pt x="556056" y="100025"/>
                  </a:lnTo>
                  <a:lnTo>
                    <a:pt x="592137" y="59055"/>
                  </a:lnTo>
                  <a:lnTo>
                    <a:pt x="624890" y="27813"/>
                  </a:lnTo>
                  <a:lnTo>
                    <a:pt x="625894" y="26962"/>
                  </a:lnTo>
                  <a:lnTo>
                    <a:pt x="636409" y="27813"/>
                  </a:lnTo>
                  <a:lnTo>
                    <a:pt x="697153" y="36055"/>
                  </a:lnTo>
                  <a:lnTo>
                    <a:pt x="761085" y="50812"/>
                  </a:lnTo>
                  <a:lnTo>
                    <a:pt x="825017" y="72097"/>
                  </a:lnTo>
                  <a:lnTo>
                    <a:pt x="839228" y="79019"/>
                  </a:lnTo>
                  <a:lnTo>
                    <a:pt x="839228" y="45720"/>
                  </a:lnTo>
                  <a:lnTo>
                    <a:pt x="805421" y="32727"/>
                  </a:lnTo>
                  <a:lnTo>
                    <a:pt x="744677" y="14770"/>
                  </a:lnTo>
                  <a:lnTo>
                    <a:pt x="684047" y="4927"/>
                  </a:lnTo>
                  <a:lnTo>
                    <a:pt x="623303" y="0"/>
                  </a:lnTo>
                  <a:lnTo>
                    <a:pt x="562622" y="0"/>
                  </a:lnTo>
                  <a:lnTo>
                    <a:pt x="501929" y="4927"/>
                  </a:lnTo>
                  <a:lnTo>
                    <a:pt x="442874" y="14770"/>
                  </a:lnTo>
                  <a:lnTo>
                    <a:pt x="387108" y="27813"/>
                  </a:lnTo>
                  <a:lnTo>
                    <a:pt x="334606" y="45885"/>
                  </a:lnTo>
                  <a:lnTo>
                    <a:pt x="339534" y="44284"/>
                  </a:lnTo>
                  <a:lnTo>
                    <a:pt x="357568" y="39370"/>
                  </a:lnTo>
                  <a:lnTo>
                    <a:pt x="385457" y="34442"/>
                  </a:lnTo>
                  <a:lnTo>
                    <a:pt x="423202" y="29527"/>
                  </a:lnTo>
                  <a:lnTo>
                    <a:pt x="469125" y="24599"/>
                  </a:lnTo>
                  <a:lnTo>
                    <a:pt x="519963" y="22885"/>
                  </a:lnTo>
                  <a:lnTo>
                    <a:pt x="575741" y="22885"/>
                  </a:lnTo>
                  <a:lnTo>
                    <a:pt x="594385" y="24409"/>
                  </a:lnTo>
                  <a:lnTo>
                    <a:pt x="587222" y="32727"/>
                  </a:lnTo>
                  <a:lnTo>
                    <a:pt x="574103" y="49212"/>
                  </a:lnTo>
                  <a:lnTo>
                    <a:pt x="544576" y="88455"/>
                  </a:lnTo>
                  <a:lnTo>
                    <a:pt x="516699" y="136067"/>
                  </a:lnTo>
                  <a:lnTo>
                    <a:pt x="495363" y="185280"/>
                  </a:lnTo>
                  <a:lnTo>
                    <a:pt x="490448" y="209765"/>
                  </a:lnTo>
                  <a:lnTo>
                    <a:pt x="490448" y="234365"/>
                  </a:lnTo>
                  <a:lnTo>
                    <a:pt x="506844" y="275336"/>
                  </a:lnTo>
                  <a:lnTo>
                    <a:pt x="552780" y="304876"/>
                  </a:lnTo>
                  <a:lnTo>
                    <a:pt x="606907" y="317982"/>
                  </a:lnTo>
                  <a:lnTo>
                    <a:pt x="629907" y="317982"/>
                  </a:lnTo>
                  <a:lnTo>
                    <a:pt x="680732" y="299948"/>
                  </a:lnTo>
                  <a:lnTo>
                    <a:pt x="710260" y="258978"/>
                  </a:lnTo>
                  <a:lnTo>
                    <a:pt x="726668" y="211480"/>
                  </a:lnTo>
                  <a:lnTo>
                    <a:pt x="733158" y="178638"/>
                  </a:lnTo>
                  <a:lnTo>
                    <a:pt x="736473" y="163880"/>
                  </a:lnTo>
                  <a:lnTo>
                    <a:pt x="770890" y="113068"/>
                  </a:lnTo>
                  <a:lnTo>
                    <a:pt x="808723" y="96697"/>
                  </a:lnTo>
                  <a:lnTo>
                    <a:pt x="821829" y="93383"/>
                  </a:lnTo>
                  <a:lnTo>
                    <a:pt x="833221" y="90182"/>
                  </a:lnTo>
                  <a:lnTo>
                    <a:pt x="885761" y="101625"/>
                  </a:lnTo>
                  <a:lnTo>
                    <a:pt x="943203" y="139268"/>
                  </a:lnTo>
                  <a:lnTo>
                    <a:pt x="997331" y="186880"/>
                  </a:lnTo>
                  <a:lnTo>
                    <a:pt x="1044854" y="245808"/>
                  </a:lnTo>
                  <a:lnTo>
                    <a:pt x="1085888" y="316357"/>
                  </a:lnTo>
                  <a:lnTo>
                    <a:pt x="1115402" y="393395"/>
                  </a:lnTo>
                  <a:lnTo>
                    <a:pt x="1115834" y="395643"/>
                  </a:lnTo>
                  <a:lnTo>
                    <a:pt x="1113802" y="395033"/>
                  </a:lnTo>
                  <a:lnTo>
                    <a:pt x="1100594" y="393395"/>
                  </a:lnTo>
                  <a:lnTo>
                    <a:pt x="1085888" y="393395"/>
                  </a:lnTo>
                  <a:lnTo>
                    <a:pt x="1072781" y="395033"/>
                  </a:lnTo>
                  <a:lnTo>
                    <a:pt x="1049756" y="404863"/>
                  </a:lnTo>
                  <a:lnTo>
                    <a:pt x="1038364" y="413067"/>
                  </a:lnTo>
                  <a:lnTo>
                    <a:pt x="1028446" y="421259"/>
                  </a:lnTo>
                  <a:lnTo>
                    <a:pt x="1018641" y="431088"/>
                  </a:lnTo>
                  <a:lnTo>
                    <a:pt x="1008735" y="440931"/>
                  </a:lnTo>
                  <a:lnTo>
                    <a:pt x="1000531" y="452399"/>
                  </a:lnTo>
                  <a:lnTo>
                    <a:pt x="994029" y="465505"/>
                  </a:lnTo>
                  <a:lnTo>
                    <a:pt x="985824" y="476986"/>
                  </a:lnTo>
                  <a:lnTo>
                    <a:pt x="977620" y="490105"/>
                  </a:lnTo>
                  <a:lnTo>
                    <a:pt x="971003" y="501573"/>
                  </a:lnTo>
                  <a:lnTo>
                    <a:pt x="966114" y="514680"/>
                  </a:lnTo>
                  <a:lnTo>
                    <a:pt x="957897" y="526161"/>
                  </a:lnTo>
                  <a:lnTo>
                    <a:pt x="948105" y="535990"/>
                  </a:lnTo>
                  <a:lnTo>
                    <a:pt x="938301" y="544182"/>
                  </a:lnTo>
                  <a:lnTo>
                    <a:pt x="926795" y="550748"/>
                  </a:lnTo>
                  <a:lnTo>
                    <a:pt x="911974" y="555663"/>
                  </a:lnTo>
                  <a:lnTo>
                    <a:pt x="898867" y="560578"/>
                  </a:lnTo>
                  <a:lnTo>
                    <a:pt x="882459" y="563854"/>
                  </a:lnTo>
                  <a:lnTo>
                    <a:pt x="867752" y="567143"/>
                  </a:lnTo>
                  <a:lnTo>
                    <a:pt x="851344" y="568782"/>
                  </a:lnTo>
                  <a:lnTo>
                    <a:pt x="836523" y="570407"/>
                  </a:lnTo>
                  <a:lnTo>
                    <a:pt x="820115" y="572046"/>
                  </a:lnTo>
                  <a:lnTo>
                    <a:pt x="805421" y="573697"/>
                  </a:lnTo>
                  <a:lnTo>
                    <a:pt x="789000" y="575335"/>
                  </a:lnTo>
                  <a:lnTo>
                    <a:pt x="775893" y="575335"/>
                  </a:lnTo>
                  <a:lnTo>
                    <a:pt x="762673" y="576973"/>
                  </a:lnTo>
                  <a:lnTo>
                    <a:pt x="751281" y="580250"/>
                  </a:lnTo>
                  <a:lnTo>
                    <a:pt x="738174" y="581888"/>
                  </a:lnTo>
                  <a:lnTo>
                    <a:pt x="726668" y="586816"/>
                  </a:lnTo>
                  <a:lnTo>
                    <a:pt x="688936" y="603199"/>
                  </a:lnTo>
                  <a:lnTo>
                    <a:pt x="656120" y="634339"/>
                  </a:lnTo>
                  <a:lnTo>
                    <a:pt x="644613" y="647458"/>
                  </a:lnTo>
                  <a:lnTo>
                    <a:pt x="624890" y="701548"/>
                  </a:lnTo>
                  <a:lnTo>
                    <a:pt x="618388" y="750722"/>
                  </a:lnTo>
                  <a:lnTo>
                    <a:pt x="616750" y="780224"/>
                  </a:lnTo>
                  <a:lnTo>
                    <a:pt x="620026" y="814641"/>
                  </a:lnTo>
                  <a:lnTo>
                    <a:pt x="628192" y="873658"/>
                  </a:lnTo>
                  <a:lnTo>
                    <a:pt x="644613" y="921181"/>
                  </a:lnTo>
                  <a:lnTo>
                    <a:pt x="661022" y="955611"/>
                  </a:lnTo>
                  <a:lnTo>
                    <a:pt x="688936" y="990028"/>
                  </a:lnTo>
                  <a:lnTo>
                    <a:pt x="713562" y="1006436"/>
                  </a:lnTo>
                  <a:lnTo>
                    <a:pt x="718464" y="1009700"/>
                  </a:lnTo>
                  <a:lnTo>
                    <a:pt x="723328" y="1011326"/>
                  </a:lnTo>
                  <a:lnTo>
                    <a:pt x="720051" y="1009700"/>
                  </a:lnTo>
                  <a:lnTo>
                    <a:pt x="715149" y="1006436"/>
                  </a:lnTo>
                  <a:lnTo>
                    <a:pt x="708660" y="1003147"/>
                  </a:lnTo>
                  <a:lnTo>
                    <a:pt x="687235" y="981837"/>
                  </a:lnTo>
                  <a:lnTo>
                    <a:pt x="670826" y="958888"/>
                  </a:lnTo>
                  <a:lnTo>
                    <a:pt x="664324" y="942492"/>
                  </a:lnTo>
                  <a:lnTo>
                    <a:pt x="656120" y="926109"/>
                  </a:lnTo>
                  <a:lnTo>
                    <a:pt x="643013" y="883488"/>
                  </a:lnTo>
                  <a:lnTo>
                    <a:pt x="634809" y="827760"/>
                  </a:lnTo>
                  <a:lnTo>
                    <a:pt x="629907" y="770394"/>
                  </a:lnTo>
                  <a:lnTo>
                    <a:pt x="631507" y="745794"/>
                  </a:lnTo>
                  <a:lnTo>
                    <a:pt x="641299" y="701548"/>
                  </a:lnTo>
                  <a:lnTo>
                    <a:pt x="657720" y="663854"/>
                  </a:lnTo>
                  <a:lnTo>
                    <a:pt x="684047" y="634339"/>
                  </a:lnTo>
                  <a:lnTo>
                    <a:pt x="720051" y="609752"/>
                  </a:lnTo>
                  <a:lnTo>
                    <a:pt x="765987" y="591718"/>
                  </a:lnTo>
                  <a:lnTo>
                    <a:pt x="820115" y="581888"/>
                  </a:lnTo>
                  <a:lnTo>
                    <a:pt x="880859" y="573697"/>
                  </a:lnTo>
                  <a:lnTo>
                    <a:pt x="905484" y="567143"/>
                  </a:lnTo>
                  <a:lnTo>
                    <a:pt x="944791" y="547471"/>
                  </a:lnTo>
                  <a:lnTo>
                    <a:pt x="984224" y="509765"/>
                  </a:lnTo>
                  <a:lnTo>
                    <a:pt x="1018641" y="457314"/>
                  </a:lnTo>
                  <a:lnTo>
                    <a:pt x="1028446" y="445833"/>
                  </a:lnTo>
                  <a:lnTo>
                    <a:pt x="1066165" y="421259"/>
                  </a:lnTo>
                  <a:lnTo>
                    <a:pt x="1100594" y="414693"/>
                  </a:lnTo>
                  <a:lnTo>
                    <a:pt x="1115402" y="416331"/>
                  </a:lnTo>
                  <a:lnTo>
                    <a:pt x="1120152" y="418122"/>
                  </a:lnTo>
                  <a:lnTo>
                    <a:pt x="1130223" y="470433"/>
                  </a:lnTo>
                  <a:lnTo>
                    <a:pt x="1133411" y="545833"/>
                  </a:lnTo>
                  <a:lnTo>
                    <a:pt x="1125207" y="619582"/>
                  </a:lnTo>
                  <a:lnTo>
                    <a:pt x="1103896" y="691718"/>
                  </a:lnTo>
                  <a:lnTo>
                    <a:pt x="1074381" y="758913"/>
                  </a:lnTo>
                  <a:lnTo>
                    <a:pt x="1035062" y="821207"/>
                  </a:lnTo>
                  <a:lnTo>
                    <a:pt x="989126" y="880224"/>
                  </a:lnTo>
                  <a:lnTo>
                    <a:pt x="933284" y="931024"/>
                  </a:lnTo>
                  <a:lnTo>
                    <a:pt x="872655" y="975283"/>
                  </a:lnTo>
                  <a:lnTo>
                    <a:pt x="805421" y="1009700"/>
                  </a:lnTo>
                  <a:lnTo>
                    <a:pt x="734872" y="1035939"/>
                  </a:lnTo>
                  <a:lnTo>
                    <a:pt x="674192" y="1049121"/>
                  </a:lnTo>
                  <a:lnTo>
                    <a:pt x="667626" y="1045768"/>
                  </a:lnTo>
                  <a:lnTo>
                    <a:pt x="662736" y="1040853"/>
                  </a:lnTo>
                  <a:lnTo>
                    <a:pt x="656120" y="1035939"/>
                  </a:lnTo>
                  <a:lnTo>
                    <a:pt x="649516" y="1032649"/>
                  </a:lnTo>
                  <a:lnTo>
                    <a:pt x="649185" y="1032459"/>
                  </a:lnTo>
                  <a:lnTo>
                    <a:pt x="649185" y="1053185"/>
                  </a:lnTo>
                  <a:lnTo>
                    <a:pt x="580669" y="1058875"/>
                  </a:lnTo>
                  <a:lnTo>
                    <a:pt x="501929" y="1052322"/>
                  </a:lnTo>
                  <a:lnTo>
                    <a:pt x="486041" y="1048524"/>
                  </a:lnTo>
                  <a:lnTo>
                    <a:pt x="488810" y="1045768"/>
                  </a:lnTo>
                  <a:lnTo>
                    <a:pt x="498640" y="1039202"/>
                  </a:lnTo>
                  <a:lnTo>
                    <a:pt x="505206" y="1035939"/>
                  </a:lnTo>
                  <a:lnTo>
                    <a:pt x="511771" y="1031011"/>
                  </a:lnTo>
                  <a:lnTo>
                    <a:pt x="518337" y="1027734"/>
                  </a:lnTo>
                  <a:lnTo>
                    <a:pt x="526529" y="1026096"/>
                  </a:lnTo>
                  <a:lnTo>
                    <a:pt x="534733" y="1022819"/>
                  </a:lnTo>
                  <a:lnTo>
                    <a:pt x="542925" y="1021181"/>
                  </a:lnTo>
                  <a:lnTo>
                    <a:pt x="560984" y="1021181"/>
                  </a:lnTo>
                  <a:lnTo>
                    <a:pt x="570814" y="1022819"/>
                  </a:lnTo>
                  <a:lnTo>
                    <a:pt x="580669" y="1022819"/>
                  </a:lnTo>
                  <a:lnTo>
                    <a:pt x="590499" y="1026096"/>
                  </a:lnTo>
                  <a:lnTo>
                    <a:pt x="598703" y="1027734"/>
                  </a:lnTo>
                  <a:lnTo>
                    <a:pt x="606907" y="1031011"/>
                  </a:lnTo>
                  <a:lnTo>
                    <a:pt x="615099" y="1032649"/>
                  </a:lnTo>
                  <a:lnTo>
                    <a:pt x="621665" y="1035939"/>
                  </a:lnTo>
                  <a:lnTo>
                    <a:pt x="628192" y="1040853"/>
                  </a:lnTo>
                  <a:lnTo>
                    <a:pt x="634809" y="1044130"/>
                  </a:lnTo>
                  <a:lnTo>
                    <a:pt x="639711" y="1045768"/>
                  </a:lnTo>
                  <a:lnTo>
                    <a:pt x="644613" y="1049045"/>
                  </a:lnTo>
                  <a:lnTo>
                    <a:pt x="647915" y="1052322"/>
                  </a:lnTo>
                  <a:lnTo>
                    <a:pt x="649185" y="1053185"/>
                  </a:lnTo>
                  <a:lnTo>
                    <a:pt x="649185" y="1032459"/>
                  </a:lnTo>
                  <a:lnTo>
                    <a:pt x="641299" y="1027734"/>
                  </a:lnTo>
                  <a:lnTo>
                    <a:pt x="631507" y="1022819"/>
                  </a:lnTo>
                  <a:lnTo>
                    <a:pt x="626605" y="1021181"/>
                  </a:lnTo>
                  <a:lnTo>
                    <a:pt x="621665" y="1019530"/>
                  </a:lnTo>
                  <a:lnTo>
                    <a:pt x="613460" y="1016266"/>
                  </a:lnTo>
                  <a:lnTo>
                    <a:pt x="601992" y="1011339"/>
                  </a:lnTo>
                  <a:lnTo>
                    <a:pt x="590499" y="1011339"/>
                  </a:lnTo>
                  <a:lnTo>
                    <a:pt x="577380" y="1008062"/>
                  </a:lnTo>
                  <a:lnTo>
                    <a:pt x="565899" y="1009700"/>
                  </a:lnTo>
                  <a:lnTo>
                    <a:pt x="552780" y="1009700"/>
                  </a:lnTo>
                  <a:lnTo>
                    <a:pt x="541299" y="1011339"/>
                  </a:lnTo>
                  <a:lnTo>
                    <a:pt x="528167" y="1012990"/>
                  </a:lnTo>
                  <a:lnTo>
                    <a:pt x="518337" y="1016266"/>
                  </a:lnTo>
                  <a:lnTo>
                    <a:pt x="506844" y="1017892"/>
                  </a:lnTo>
                  <a:lnTo>
                    <a:pt x="498640" y="1022819"/>
                  </a:lnTo>
                  <a:lnTo>
                    <a:pt x="488810" y="1026096"/>
                  </a:lnTo>
                  <a:lnTo>
                    <a:pt x="472401" y="1032649"/>
                  </a:lnTo>
                  <a:lnTo>
                    <a:pt x="465848" y="1037564"/>
                  </a:lnTo>
                  <a:lnTo>
                    <a:pt x="459105" y="1042060"/>
                  </a:lnTo>
                  <a:lnTo>
                    <a:pt x="419912" y="1032649"/>
                  </a:lnTo>
                  <a:lnTo>
                    <a:pt x="344462" y="1003147"/>
                  </a:lnTo>
                  <a:lnTo>
                    <a:pt x="277202" y="968717"/>
                  </a:lnTo>
                  <a:lnTo>
                    <a:pt x="219786" y="929386"/>
                  </a:lnTo>
                  <a:lnTo>
                    <a:pt x="172224" y="886764"/>
                  </a:lnTo>
                  <a:lnTo>
                    <a:pt x="132854" y="840879"/>
                  </a:lnTo>
                  <a:lnTo>
                    <a:pt x="100050" y="791705"/>
                  </a:lnTo>
                  <a:lnTo>
                    <a:pt x="75450" y="742530"/>
                  </a:lnTo>
                  <a:lnTo>
                    <a:pt x="55753" y="691718"/>
                  </a:lnTo>
                  <a:lnTo>
                    <a:pt x="42646" y="639254"/>
                  </a:lnTo>
                  <a:lnTo>
                    <a:pt x="34429" y="588454"/>
                  </a:lnTo>
                  <a:lnTo>
                    <a:pt x="31153" y="539280"/>
                  </a:lnTo>
                  <a:lnTo>
                    <a:pt x="32791" y="491744"/>
                  </a:lnTo>
                  <a:lnTo>
                    <a:pt x="36080" y="444195"/>
                  </a:lnTo>
                  <a:lnTo>
                    <a:pt x="44284" y="403225"/>
                  </a:lnTo>
                  <a:lnTo>
                    <a:pt x="54114" y="363893"/>
                  </a:lnTo>
                  <a:lnTo>
                    <a:pt x="78727" y="298310"/>
                  </a:lnTo>
                  <a:lnTo>
                    <a:pt x="108254" y="242608"/>
                  </a:lnTo>
                  <a:lnTo>
                    <a:pt x="126288" y="218008"/>
                  </a:lnTo>
                  <a:lnTo>
                    <a:pt x="142697" y="193395"/>
                  </a:lnTo>
                  <a:lnTo>
                    <a:pt x="178790" y="152425"/>
                  </a:lnTo>
                  <a:lnTo>
                    <a:pt x="213233" y="117983"/>
                  </a:lnTo>
                  <a:lnTo>
                    <a:pt x="242747" y="93383"/>
                  </a:lnTo>
                  <a:lnTo>
                    <a:pt x="244398" y="83540"/>
                  </a:lnTo>
                  <a:lnTo>
                    <a:pt x="195186" y="121310"/>
                  </a:lnTo>
                  <a:lnTo>
                    <a:pt x="165671" y="147510"/>
                  </a:lnTo>
                  <a:lnTo>
                    <a:pt x="134493" y="177038"/>
                  </a:lnTo>
                  <a:lnTo>
                    <a:pt x="104965" y="213080"/>
                  </a:lnTo>
                  <a:lnTo>
                    <a:pt x="75450" y="254050"/>
                  </a:lnTo>
                  <a:lnTo>
                    <a:pt x="49199" y="299948"/>
                  </a:lnTo>
                  <a:lnTo>
                    <a:pt x="26238" y="350774"/>
                  </a:lnTo>
                  <a:lnTo>
                    <a:pt x="11468" y="408139"/>
                  </a:lnTo>
                  <a:lnTo>
                    <a:pt x="1638" y="468795"/>
                  </a:lnTo>
                  <a:lnTo>
                    <a:pt x="0" y="535990"/>
                  </a:lnTo>
                  <a:lnTo>
                    <a:pt x="9829" y="609752"/>
                  </a:lnTo>
                  <a:lnTo>
                    <a:pt x="29527" y="688428"/>
                  </a:lnTo>
                  <a:lnTo>
                    <a:pt x="57404" y="765467"/>
                  </a:lnTo>
                  <a:lnTo>
                    <a:pt x="95135" y="831037"/>
                  </a:lnTo>
                  <a:lnTo>
                    <a:pt x="139420" y="888415"/>
                  </a:lnTo>
                  <a:lnTo>
                    <a:pt x="188633" y="935951"/>
                  </a:lnTo>
                  <a:lnTo>
                    <a:pt x="242747" y="973645"/>
                  </a:lnTo>
                  <a:lnTo>
                    <a:pt x="300164" y="1006436"/>
                  </a:lnTo>
                  <a:lnTo>
                    <a:pt x="359219" y="1029373"/>
                  </a:lnTo>
                  <a:lnTo>
                    <a:pt x="419912" y="1049045"/>
                  </a:lnTo>
                  <a:lnTo>
                    <a:pt x="480606" y="1060513"/>
                  </a:lnTo>
                  <a:lnTo>
                    <a:pt x="541299" y="1067066"/>
                  </a:lnTo>
                  <a:lnTo>
                    <a:pt x="597065" y="1068717"/>
                  </a:lnTo>
                  <a:lnTo>
                    <a:pt x="651217" y="1068717"/>
                  </a:lnTo>
                  <a:lnTo>
                    <a:pt x="698741" y="1063802"/>
                  </a:lnTo>
                  <a:lnTo>
                    <a:pt x="741362" y="1055598"/>
                  </a:lnTo>
                  <a:lnTo>
                    <a:pt x="805421" y="1037564"/>
                  </a:lnTo>
                  <a:lnTo>
                    <a:pt x="828319" y="1026096"/>
                  </a:lnTo>
                  <a:lnTo>
                    <a:pt x="856246" y="1012990"/>
                  </a:lnTo>
                  <a:lnTo>
                    <a:pt x="921893" y="976922"/>
                  </a:lnTo>
                  <a:lnTo>
                    <a:pt x="954595" y="953973"/>
                  </a:lnTo>
                  <a:lnTo>
                    <a:pt x="989126" y="927747"/>
                  </a:lnTo>
                  <a:lnTo>
                    <a:pt x="1021956" y="898245"/>
                  </a:lnTo>
                  <a:lnTo>
                    <a:pt x="1053071" y="865454"/>
                  </a:lnTo>
                  <a:lnTo>
                    <a:pt x="1080985" y="826122"/>
                  </a:lnTo>
                  <a:lnTo>
                    <a:pt x="1107198" y="783501"/>
                  </a:lnTo>
                  <a:lnTo>
                    <a:pt x="1126909" y="735965"/>
                  </a:lnTo>
                  <a:lnTo>
                    <a:pt x="1143330" y="683514"/>
                  </a:lnTo>
                  <a:lnTo>
                    <a:pt x="1153121" y="624509"/>
                  </a:lnTo>
                  <a:lnTo>
                    <a:pt x="1156436" y="560578"/>
                  </a:lnTo>
                  <a:lnTo>
                    <a:pt x="1151534" y="490105"/>
                  </a:lnTo>
                  <a:lnTo>
                    <a:pt x="1140714" y="428409"/>
                  </a:lnTo>
                  <a:lnTo>
                    <a:pt x="1149819" y="436003"/>
                  </a:lnTo>
                  <a:lnTo>
                    <a:pt x="1159738" y="445833"/>
                  </a:lnTo>
                  <a:lnTo>
                    <a:pt x="1166228" y="457314"/>
                  </a:lnTo>
                  <a:lnTo>
                    <a:pt x="1172845" y="468795"/>
                  </a:lnTo>
                  <a:lnTo>
                    <a:pt x="1176147" y="480263"/>
                  </a:lnTo>
                  <a:lnTo>
                    <a:pt x="1179334" y="491744"/>
                  </a:lnTo>
                  <a:lnTo>
                    <a:pt x="1182649" y="503212"/>
                  </a:lnTo>
                  <a:lnTo>
                    <a:pt x="1184236" y="513041"/>
                  </a:lnTo>
                  <a:lnTo>
                    <a:pt x="1185951" y="521246"/>
                  </a:lnTo>
                  <a:lnTo>
                    <a:pt x="1185951" y="532714"/>
                  </a:lnTo>
                  <a:lnTo>
                    <a:pt x="1187538" y="534352"/>
                  </a:lnTo>
                  <a:lnTo>
                    <a:pt x="1187538" y="529437"/>
                  </a:lnTo>
                  <a:lnTo>
                    <a:pt x="1189253" y="522871"/>
                  </a:lnTo>
                  <a:lnTo>
                    <a:pt x="1189253" y="516318"/>
                  </a:lnTo>
                  <a:lnTo>
                    <a:pt x="1190853" y="508127"/>
                  </a:lnTo>
                  <a:lnTo>
                    <a:pt x="1190853" y="4769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46002" y="5120533"/>
              <a:ext cx="121920" cy="873760"/>
            </a:xfrm>
            <a:custGeom>
              <a:avLst/>
              <a:gdLst/>
              <a:ahLst/>
              <a:cxnLst/>
              <a:rect l="l" t="t" r="r" b="b"/>
              <a:pathLst>
                <a:path w="121920" h="873760">
                  <a:moveTo>
                    <a:pt x="13220" y="0"/>
                  </a:moveTo>
                  <a:lnTo>
                    <a:pt x="13220" y="3272"/>
                  </a:lnTo>
                  <a:lnTo>
                    <a:pt x="16411" y="13114"/>
                  </a:lnTo>
                  <a:lnTo>
                    <a:pt x="24616" y="50810"/>
                  </a:lnTo>
                  <a:lnTo>
                    <a:pt x="31226" y="77039"/>
                  </a:lnTo>
                  <a:lnTo>
                    <a:pt x="37836" y="106541"/>
                  </a:lnTo>
                  <a:lnTo>
                    <a:pt x="42737" y="140963"/>
                  </a:lnTo>
                  <a:lnTo>
                    <a:pt x="55843" y="218002"/>
                  </a:lnTo>
                  <a:lnTo>
                    <a:pt x="62339" y="258982"/>
                  </a:lnTo>
                  <a:lnTo>
                    <a:pt x="65644" y="301599"/>
                  </a:lnTo>
                  <a:lnTo>
                    <a:pt x="70545" y="345852"/>
                  </a:lnTo>
                  <a:lnTo>
                    <a:pt x="72254" y="388468"/>
                  </a:lnTo>
                  <a:lnTo>
                    <a:pt x="75559" y="431096"/>
                  </a:lnTo>
                  <a:lnTo>
                    <a:pt x="72254" y="513044"/>
                  </a:lnTo>
                  <a:lnTo>
                    <a:pt x="62339" y="588447"/>
                  </a:lnTo>
                  <a:lnTo>
                    <a:pt x="52538" y="657293"/>
                  </a:lnTo>
                  <a:lnTo>
                    <a:pt x="45928" y="688431"/>
                  </a:lnTo>
                  <a:lnTo>
                    <a:pt x="39432" y="717944"/>
                  </a:lnTo>
                  <a:lnTo>
                    <a:pt x="34531" y="745810"/>
                  </a:lnTo>
                  <a:lnTo>
                    <a:pt x="27921" y="770391"/>
                  </a:lnTo>
                  <a:lnTo>
                    <a:pt x="23021" y="793336"/>
                  </a:lnTo>
                  <a:lnTo>
                    <a:pt x="16411" y="813007"/>
                  </a:lnTo>
                  <a:lnTo>
                    <a:pt x="11510" y="831043"/>
                  </a:lnTo>
                  <a:lnTo>
                    <a:pt x="8205" y="845794"/>
                  </a:lnTo>
                  <a:lnTo>
                    <a:pt x="5014" y="857272"/>
                  </a:lnTo>
                  <a:lnTo>
                    <a:pt x="0" y="872023"/>
                  </a:lnTo>
                  <a:lnTo>
                    <a:pt x="0" y="873659"/>
                  </a:lnTo>
                  <a:lnTo>
                    <a:pt x="78750" y="698273"/>
                  </a:lnTo>
                  <a:lnTo>
                    <a:pt x="103367" y="593368"/>
                  </a:lnTo>
                  <a:lnTo>
                    <a:pt x="121487" y="509772"/>
                  </a:lnTo>
                  <a:lnTo>
                    <a:pt x="121487" y="383559"/>
                  </a:lnTo>
                  <a:lnTo>
                    <a:pt x="91856" y="221287"/>
                  </a:lnTo>
                  <a:lnTo>
                    <a:pt x="31226" y="40979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rgbClr val="CCC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840790" y="4789398"/>
              <a:ext cx="640080" cy="1437640"/>
            </a:xfrm>
            <a:custGeom>
              <a:avLst/>
              <a:gdLst/>
              <a:ahLst/>
              <a:cxnLst/>
              <a:rect l="l" t="t" r="r" b="b"/>
              <a:pathLst>
                <a:path w="640079" h="1437639">
                  <a:moveTo>
                    <a:pt x="196933" y="1129392"/>
                  </a:moveTo>
                  <a:lnTo>
                    <a:pt x="147700" y="1137586"/>
                  </a:lnTo>
                  <a:lnTo>
                    <a:pt x="101771" y="1155621"/>
                  </a:lnTo>
                  <a:lnTo>
                    <a:pt x="62339" y="1183486"/>
                  </a:lnTo>
                  <a:lnTo>
                    <a:pt x="32822" y="1217909"/>
                  </a:lnTo>
                  <a:lnTo>
                    <a:pt x="11510" y="1257241"/>
                  </a:lnTo>
                  <a:lnTo>
                    <a:pt x="1709" y="1296585"/>
                  </a:lnTo>
                  <a:lnTo>
                    <a:pt x="0" y="1316256"/>
                  </a:lnTo>
                  <a:lnTo>
                    <a:pt x="1709" y="1334280"/>
                  </a:lnTo>
                  <a:lnTo>
                    <a:pt x="29631" y="1385100"/>
                  </a:lnTo>
                  <a:lnTo>
                    <a:pt x="62339" y="1408048"/>
                  </a:lnTo>
                  <a:lnTo>
                    <a:pt x="106672" y="1426077"/>
                  </a:lnTo>
                  <a:lnTo>
                    <a:pt x="154196" y="1434273"/>
                  </a:lnTo>
                  <a:lnTo>
                    <a:pt x="205139" y="1437552"/>
                  </a:lnTo>
                  <a:lnTo>
                    <a:pt x="231351" y="1435913"/>
                  </a:lnTo>
                  <a:lnTo>
                    <a:pt x="257563" y="1430995"/>
                  </a:lnTo>
                  <a:lnTo>
                    <a:pt x="282180" y="1426077"/>
                  </a:lnTo>
                  <a:lnTo>
                    <a:pt x="308392" y="1419521"/>
                  </a:lnTo>
                  <a:lnTo>
                    <a:pt x="162401" y="1419521"/>
                  </a:lnTo>
                  <a:lnTo>
                    <a:pt x="124679" y="1416243"/>
                  </a:lnTo>
                  <a:lnTo>
                    <a:pt x="72254" y="1391656"/>
                  </a:lnTo>
                  <a:lnTo>
                    <a:pt x="42737" y="1352316"/>
                  </a:lnTo>
                  <a:lnTo>
                    <a:pt x="34531" y="1303142"/>
                  </a:lnTo>
                  <a:lnTo>
                    <a:pt x="37836" y="1278561"/>
                  </a:lnTo>
                  <a:lnTo>
                    <a:pt x="55843" y="1226103"/>
                  </a:lnTo>
                  <a:lnTo>
                    <a:pt x="88665" y="1183486"/>
                  </a:lnTo>
                  <a:lnTo>
                    <a:pt x="131289" y="1155621"/>
                  </a:lnTo>
                  <a:lnTo>
                    <a:pt x="182118" y="1145791"/>
                  </a:lnTo>
                  <a:lnTo>
                    <a:pt x="269727" y="1145791"/>
                  </a:lnTo>
                  <a:lnTo>
                    <a:pt x="262464" y="1142506"/>
                  </a:lnTo>
                  <a:lnTo>
                    <a:pt x="241152" y="1134313"/>
                  </a:lnTo>
                  <a:lnTo>
                    <a:pt x="219840" y="1131028"/>
                  </a:lnTo>
                  <a:lnTo>
                    <a:pt x="196933" y="1129392"/>
                  </a:lnTo>
                  <a:close/>
                </a:path>
                <a:path w="640079" h="1437639">
                  <a:moveTo>
                    <a:pt x="329761" y="8239"/>
                  </a:moveTo>
                  <a:lnTo>
                    <a:pt x="296995" y="8239"/>
                  </a:lnTo>
                  <a:lnTo>
                    <a:pt x="308392" y="11558"/>
                  </a:lnTo>
                  <a:lnTo>
                    <a:pt x="321498" y="16364"/>
                  </a:lnTo>
                  <a:lnTo>
                    <a:pt x="369136" y="55730"/>
                  </a:lnTo>
                  <a:lnTo>
                    <a:pt x="408454" y="108257"/>
                  </a:lnTo>
                  <a:lnTo>
                    <a:pt x="429766" y="144305"/>
                  </a:lnTo>
                  <a:lnTo>
                    <a:pt x="452787" y="188478"/>
                  </a:lnTo>
                  <a:lnTo>
                    <a:pt x="477404" y="241004"/>
                  </a:lnTo>
                  <a:lnTo>
                    <a:pt x="498716" y="295019"/>
                  </a:lnTo>
                  <a:lnTo>
                    <a:pt x="520027" y="347522"/>
                  </a:lnTo>
                  <a:lnTo>
                    <a:pt x="538034" y="399980"/>
                  </a:lnTo>
                  <a:lnTo>
                    <a:pt x="556155" y="450791"/>
                  </a:lnTo>
                  <a:lnTo>
                    <a:pt x="570856" y="499964"/>
                  </a:lnTo>
                  <a:lnTo>
                    <a:pt x="585672" y="549138"/>
                  </a:lnTo>
                  <a:lnTo>
                    <a:pt x="595473" y="598312"/>
                  </a:lnTo>
                  <a:lnTo>
                    <a:pt x="605274" y="645849"/>
                  </a:lnTo>
                  <a:lnTo>
                    <a:pt x="610289" y="691738"/>
                  </a:lnTo>
                  <a:lnTo>
                    <a:pt x="613480" y="737639"/>
                  </a:lnTo>
                  <a:lnTo>
                    <a:pt x="615189" y="783540"/>
                  </a:lnTo>
                  <a:lnTo>
                    <a:pt x="613480" y="829429"/>
                  </a:lnTo>
                  <a:lnTo>
                    <a:pt x="608579" y="875330"/>
                  </a:lnTo>
                  <a:lnTo>
                    <a:pt x="600374" y="921219"/>
                  </a:lnTo>
                  <a:lnTo>
                    <a:pt x="590572" y="967120"/>
                  </a:lnTo>
                  <a:lnTo>
                    <a:pt x="577466" y="1013009"/>
                  </a:lnTo>
                  <a:lnTo>
                    <a:pt x="561055" y="1057274"/>
                  </a:lnTo>
                  <a:lnTo>
                    <a:pt x="544644" y="1099890"/>
                  </a:lnTo>
                  <a:lnTo>
                    <a:pt x="526637" y="1140870"/>
                  </a:lnTo>
                  <a:lnTo>
                    <a:pt x="506921" y="1180202"/>
                  </a:lnTo>
                  <a:lnTo>
                    <a:pt x="487205" y="1216273"/>
                  </a:lnTo>
                  <a:lnTo>
                    <a:pt x="465893" y="1249047"/>
                  </a:lnTo>
                  <a:lnTo>
                    <a:pt x="442986" y="1281834"/>
                  </a:lnTo>
                  <a:lnTo>
                    <a:pt x="392043" y="1334280"/>
                  </a:lnTo>
                  <a:lnTo>
                    <a:pt x="336314" y="1376904"/>
                  </a:lnTo>
                  <a:lnTo>
                    <a:pt x="272379" y="1404769"/>
                  </a:lnTo>
                  <a:lnTo>
                    <a:pt x="200124" y="1419521"/>
                  </a:lnTo>
                  <a:lnTo>
                    <a:pt x="308392" y="1419521"/>
                  </a:lnTo>
                  <a:lnTo>
                    <a:pt x="331413" y="1409686"/>
                  </a:lnTo>
                  <a:lnTo>
                    <a:pt x="356030" y="1399852"/>
                  </a:lnTo>
                  <a:lnTo>
                    <a:pt x="377342" y="1386738"/>
                  </a:lnTo>
                  <a:lnTo>
                    <a:pt x="415064" y="1352316"/>
                  </a:lnTo>
                  <a:lnTo>
                    <a:pt x="454383" y="1299869"/>
                  </a:lnTo>
                  <a:lnTo>
                    <a:pt x="475694" y="1267083"/>
                  </a:lnTo>
                  <a:lnTo>
                    <a:pt x="497120" y="1231024"/>
                  </a:lnTo>
                  <a:lnTo>
                    <a:pt x="516722" y="1191680"/>
                  </a:lnTo>
                  <a:lnTo>
                    <a:pt x="536438" y="1150700"/>
                  </a:lnTo>
                  <a:lnTo>
                    <a:pt x="554445" y="1108084"/>
                  </a:lnTo>
                  <a:lnTo>
                    <a:pt x="572566" y="1063831"/>
                  </a:lnTo>
                  <a:lnTo>
                    <a:pt x="588977" y="1019566"/>
                  </a:lnTo>
                  <a:lnTo>
                    <a:pt x="616785" y="932697"/>
                  </a:lnTo>
                  <a:lnTo>
                    <a:pt x="624990" y="888444"/>
                  </a:lnTo>
                  <a:lnTo>
                    <a:pt x="633196" y="849101"/>
                  </a:lnTo>
                  <a:lnTo>
                    <a:pt x="636501" y="811405"/>
                  </a:lnTo>
                  <a:lnTo>
                    <a:pt x="639806" y="776982"/>
                  </a:lnTo>
                  <a:lnTo>
                    <a:pt x="636501" y="744196"/>
                  </a:lnTo>
                  <a:lnTo>
                    <a:pt x="634905" y="709773"/>
                  </a:lnTo>
                  <a:lnTo>
                    <a:pt x="629891" y="675351"/>
                  </a:lnTo>
                  <a:lnTo>
                    <a:pt x="624990" y="640928"/>
                  </a:lnTo>
                  <a:lnTo>
                    <a:pt x="616785" y="604869"/>
                  </a:lnTo>
                  <a:lnTo>
                    <a:pt x="610289" y="570446"/>
                  </a:lnTo>
                  <a:lnTo>
                    <a:pt x="600374" y="534387"/>
                  </a:lnTo>
                  <a:lnTo>
                    <a:pt x="592168" y="501601"/>
                  </a:lnTo>
                  <a:lnTo>
                    <a:pt x="580771" y="467178"/>
                  </a:lnTo>
                  <a:lnTo>
                    <a:pt x="570856" y="434403"/>
                  </a:lnTo>
                  <a:lnTo>
                    <a:pt x="559346" y="403253"/>
                  </a:lnTo>
                  <a:lnTo>
                    <a:pt x="549545" y="373751"/>
                  </a:lnTo>
                  <a:lnTo>
                    <a:pt x="536438" y="344250"/>
                  </a:lnTo>
                  <a:lnTo>
                    <a:pt x="526637" y="318021"/>
                  </a:lnTo>
                  <a:lnTo>
                    <a:pt x="515127" y="293417"/>
                  </a:lnTo>
                  <a:lnTo>
                    <a:pt x="503616" y="270529"/>
                  </a:lnTo>
                  <a:lnTo>
                    <a:pt x="493815" y="249129"/>
                  </a:lnTo>
                  <a:lnTo>
                    <a:pt x="483900" y="229561"/>
                  </a:lnTo>
                  <a:lnTo>
                    <a:pt x="474099" y="209877"/>
                  </a:lnTo>
                  <a:lnTo>
                    <a:pt x="464298" y="191796"/>
                  </a:lnTo>
                  <a:lnTo>
                    <a:pt x="447887" y="159067"/>
                  </a:lnTo>
                  <a:lnTo>
                    <a:pt x="437972" y="142588"/>
                  </a:lnTo>
                  <a:lnTo>
                    <a:pt x="431476" y="127826"/>
                  </a:lnTo>
                  <a:lnTo>
                    <a:pt x="421561" y="113178"/>
                  </a:lnTo>
                  <a:lnTo>
                    <a:pt x="413355" y="100018"/>
                  </a:lnTo>
                  <a:lnTo>
                    <a:pt x="405263" y="86857"/>
                  </a:lnTo>
                  <a:lnTo>
                    <a:pt x="395348" y="73812"/>
                  </a:lnTo>
                  <a:lnTo>
                    <a:pt x="385547" y="62368"/>
                  </a:lnTo>
                  <a:lnTo>
                    <a:pt x="377342" y="50810"/>
                  </a:lnTo>
                  <a:lnTo>
                    <a:pt x="356030" y="29524"/>
                  </a:lnTo>
                  <a:lnTo>
                    <a:pt x="344519" y="19683"/>
                  </a:lnTo>
                  <a:lnTo>
                    <a:pt x="334718" y="11558"/>
                  </a:lnTo>
                  <a:lnTo>
                    <a:pt x="329761" y="8239"/>
                  </a:lnTo>
                  <a:close/>
                </a:path>
                <a:path w="640079" h="1437639">
                  <a:moveTo>
                    <a:pt x="239556" y="1209715"/>
                  </a:moveTo>
                  <a:lnTo>
                    <a:pt x="232946" y="1212988"/>
                  </a:lnTo>
                  <a:lnTo>
                    <a:pt x="226450" y="1217909"/>
                  </a:lnTo>
                  <a:lnTo>
                    <a:pt x="219840" y="1221182"/>
                  </a:lnTo>
                  <a:lnTo>
                    <a:pt x="187018" y="1253968"/>
                  </a:lnTo>
                  <a:lnTo>
                    <a:pt x="172316" y="1294948"/>
                  </a:lnTo>
                  <a:lnTo>
                    <a:pt x="172316" y="1306426"/>
                  </a:lnTo>
                  <a:lnTo>
                    <a:pt x="196933" y="1345758"/>
                  </a:lnTo>
                  <a:lnTo>
                    <a:pt x="219840" y="1352316"/>
                  </a:lnTo>
                  <a:lnTo>
                    <a:pt x="234656" y="1352316"/>
                  </a:lnTo>
                  <a:lnTo>
                    <a:pt x="264173" y="1349043"/>
                  </a:lnTo>
                  <a:lnTo>
                    <a:pt x="278875" y="1344122"/>
                  </a:lnTo>
                  <a:lnTo>
                    <a:pt x="295286" y="1339201"/>
                  </a:lnTo>
                  <a:lnTo>
                    <a:pt x="308392" y="1332644"/>
                  </a:lnTo>
                  <a:lnTo>
                    <a:pt x="319484" y="1327734"/>
                  </a:lnTo>
                  <a:lnTo>
                    <a:pt x="249358" y="1327734"/>
                  </a:lnTo>
                  <a:lnTo>
                    <a:pt x="205139" y="1319529"/>
                  </a:lnTo>
                  <a:lnTo>
                    <a:pt x="190323" y="1303142"/>
                  </a:lnTo>
                  <a:lnTo>
                    <a:pt x="190323" y="1298221"/>
                  </a:lnTo>
                  <a:lnTo>
                    <a:pt x="191919" y="1290027"/>
                  </a:lnTo>
                  <a:lnTo>
                    <a:pt x="195224" y="1283470"/>
                  </a:lnTo>
                  <a:lnTo>
                    <a:pt x="196933" y="1275276"/>
                  </a:lnTo>
                  <a:lnTo>
                    <a:pt x="201834" y="1268719"/>
                  </a:lnTo>
                  <a:lnTo>
                    <a:pt x="205139" y="1260525"/>
                  </a:lnTo>
                  <a:lnTo>
                    <a:pt x="210039" y="1253968"/>
                  </a:lnTo>
                  <a:lnTo>
                    <a:pt x="213344" y="1245775"/>
                  </a:lnTo>
                  <a:lnTo>
                    <a:pt x="218245" y="1240854"/>
                  </a:lnTo>
                  <a:lnTo>
                    <a:pt x="223145" y="1232660"/>
                  </a:lnTo>
                  <a:lnTo>
                    <a:pt x="226450" y="1227739"/>
                  </a:lnTo>
                  <a:lnTo>
                    <a:pt x="229641" y="1222830"/>
                  </a:lnTo>
                  <a:lnTo>
                    <a:pt x="232946" y="1217909"/>
                  </a:lnTo>
                  <a:lnTo>
                    <a:pt x="236251" y="1214625"/>
                  </a:lnTo>
                  <a:lnTo>
                    <a:pt x="239556" y="1212988"/>
                  </a:lnTo>
                  <a:lnTo>
                    <a:pt x="239556" y="1209715"/>
                  </a:lnTo>
                  <a:close/>
                </a:path>
                <a:path w="640079" h="1437639">
                  <a:moveTo>
                    <a:pt x="269727" y="1145791"/>
                  </a:moveTo>
                  <a:lnTo>
                    <a:pt x="182118" y="1145791"/>
                  </a:lnTo>
                  <a:lnTo>
                    <a:pt x="206734" y="1147427"/>
                  </a:lnTo>
                  <a:lnTo>
                    <a:pt x="229641" y="1152337"/>
                  </a:lnTo>
                  <a:lnTo>
                    <a:pt x="269074" y="1163815"/>
                  </a:lnTo>
                  <a:lnTo>
                    <a:pt x="310102" y="1190044"/>
                  </a:lnTo>
                  <a:lnTo>
                    <a:pt x="337909" y="1232660"/>
                  </a:lnTo>
                  <a:lnTo>
                    <a:pt x="339619" y="1244138"/>
                  </a:lnTo>
                  <a:lnTo>
                    <a:pt x="339619" y="1267083"/>
                  </a:lnTo>
                  <a:lnTo>
                    <a:pt x="319903" y="1306426"/>
                  </a:lnTo>
                  <a:lnTo>
                    <a:pt x="273974" y="1324450"/>
                  </a:lnTo>
                  <a:lnTo>
                    <a:pt x="260868" y="1327734"/>
                  </a:lnTo>
                  <a:lnTo>
                    <a:pt x="319484" y="1327734"/>
                  </a:lnTo>
                  <a:lnTo>
                    <a:pt x="323208" y="1326087"/>
                  </a:lnTo>
                  <a:lnTo>
                    <a:pt x="334718" y="1317893"/>
                  </a:lnTo>
                  <a:lnTo>
                    <a:pt x="346115" y="1311336"/>
                  </a:lnTo>
                  <a:lnTo>
                    <a:pt x="354320" y="1303142"/>
                  </a:lnTo>
                  <a:lnTo>
                    <a:pt x="360931" y="1294948"/>
                  </a:lnTo>
                  <a:lnTo>
                    <a:pt x="364236" y="1286754"/>
                  </a:lnTo>
                  <a:lnTo>
                    <a:pt x="365831" y="1275276"/>
                  </a:lnTo>
                  <a:lnTo>
                    <a:pt x="364236" y="1262162"/>
                  </a:lnTo>
                  <a:lnTo>
                    <a:pt x="347824" y="1219546"/>
                  </a:lnTo>
                  <a:lnTo>
                    <a:pt x="313407" y="1176929"/>
                  </a:lnTo>
                  <a:lnTo>
                    <a:pt x="280584" y="1150700"/>
                  </a:lnTo>
                  <a:lnTo>
                    <a:pt x="269727" y="1145791"/>
                  </a:lnTo>
                  <a:close/>
                </a:path>
                <a:path w="640079" h="1437639">
                  <a:moveTo>
                    <a:pt x="306797" y="0"/>
                  </a:moveTo>
                  <a:lnTo>
                    <a:pt x="291981" y="0"/>
                  </a:lnTo>
                  <a:lnTo>
                    <a:pt x="287080" y="1716"/>
                  </a:lnTo>
                  <a:lnTo>
                    <a:pt x="280584" y="3318"/>
                  </a:lnTo>
                  <a:lnTo>
                    <a:pt x="275570" y="4920"/>
                  </a:lnTo>
                  <a:lnTo>
                    <a:pt x="272379" y="8239"/>
                  </a:lnTo>
                  <a:lnTo>
                    <a:pt x="269074" y="11558"/>
                  </a:lnTo>
                  <a:lnTo>
                    <a:pt x="264173" y="14762"/>
                  </a:lnTo>
                  <a:lnTo>
                    <a:pt x="262464" y="18081"/>
                  </a:lnTo>
                  <a:lnTo>
                    <a:pt x="265769" y="14762"/>
                  </a:lnTo>
                  <a:lnTo>
                    <a:pt x="270669" y="11558"/>
                  </a:lnTo>
                  <a:lnTo>
                    <a:pt x="278875" y="9841"/>
                  </a:lnTo>
                  <a:lnTo>
                    <a:pt x="285485" y="8239"/>
                  </a:lnTo>
                  <a:lnTo>
                    <a:pt x="329761" y="8239"/>
                  </a:lnTo>
                  <a:lnTo>
                    <a:pt x="324803" y="4920"/>
                  </a:lnTo>
                  <a:lnTo>
                    <a:pt x="315002" y="1716"/>
                  </a:lnTo>
                  <a:lnTo>
                    <a:pt x="3067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0985" y="4230486"/>
              <a:ext cx="121385" cy="6889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4267" y="4219042"/>
              <a:ext cx="118103" cy="6877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8401" y="5659807"/>
              <a:ext cx="188625" cy="2065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90927" y="4437045"/>
              <a:ext cx="190273" cy="1868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46760" y="4933703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124656" y="0"/>
                  </a:moveTo>
                  <a:lnTo>
                    <a:pt x="72174" y="1602"/>
                  </a:lnTo>
                  <a:lnTo>
                    <a:pt x="44287" y="16364"/>
                  </a:lnTo>
                  <a:lnTo>
                    <a:pt x="27876" y="44172"/>
                  </a:lnTo>
                  <a:lnTo>
                    <a:pt x="19681" y="65572"/>
                  </a:lnTo>
                  <a:lnTo>
                    <a:pt x="19681" y="67174"/>
                  </a:lnTo>
                  <a:lnTo>
                    <a:pt x="18040" y="73697"/>
                  </a:lnTo>
                  <a:lnTo>
                    <a:pt x="14758" y="98301"/>
                  </a:lnTo>
                  <a:lnTo>
                    <a:pt x="13117" y="114666"/>
                  </a:lnTo>
                  <a:lnTo>
                    <a:pt x="9835" y="132747"/>
                  </a:lnTo>
                  <a:lnTo>
                    <a:pt x="6553" y="175317"/>
                  </a:lnTo>
                  <a:lnTo>
                    <a:pt x="3282" y="196660"/>
                  </a:lnTo>
                  <a:lnTo>
                    <a:pt x="0" y="237640"/>
                  </a:lnTo>
                  <a:lnTo>
                    <a:pt x="0" y="273699"/>
                  </a:lnTo>
                  <a:lnTo>
                    <a:pt x="1641" y="290098"/>
                  </a:lnTo>
                  <a:lnTo>
                    <a:pt x="19681" y="326157"/>
                  </a:lnTo>
                  <a:lnTo>
                    <a:pt x="29517" y="329430"/>
                  </a:lnTo>
                  <a:lnTo>
                    <a:pt x="32799" y="329430"/>
                  </a:lnTo>
                  <a:lnTo>
                    <a:pt x="39363" y="331078"/>
                  </a:lnTo>
                  <a:lnTo>
                    <a:pt x="59045" y="331078"/>
                  </a:lnTo>
                  <a:lnTo>
                    <a:pt x="65610" y="329430"/>
                  </a:lnTo>
                  <a:lnTo>
                    <a:pt x="77086" y="329430"/>
                  </a:lnTo>
                  <a:lnTo>
                    <a:pt x="85292" y="331078"/>
                  </a:lnTo>
                  <a:lnTo>
                    <a:pt x="91856" y="329430"/>
                  </a:lnTo>
                  <a:lnTo>
                    <a:pt x="108256" y="329430"/>
                  </a:lnTo>
                  <a:lnTo>
                    <a:pt x="137785" y="324521"/>
                  </a:lnTo>
                  <a:lnTo>
                    <a:pt x="160749" y="321236"/>
                  </a:lnTo>
                  <a:lnTo>
                    <a:pt x="168943" y="317963"/>
                  </a:lnTo>
                  <a:lnTo>
                    <a:pt x="178790" y="316315"/>
                  </a:lnTo>
                  <a:lnTo>
                    <a:pt x="186995" y="314679"/>
                  </a:lnTo>
                  <a:lnTo>
                    <a:pt x="196831" y="313043"/>
                  </a:lnTo>
                  <a:lnTo>
                    <a:pt x="203395" y="309758"/>
                  </a:lnTo>
                  <a:lnTo>
                    <a:pt x="208318" y="308122"/>
                  </a:lnTo>
                  <a:lnTo>
                    <a:pt x="211601" y="306485"/>
                  </a:lnTo>
                  <a:lnTo>
                    <a:pt x="214871" y="306485"/>
                  </a:lnTo>
                  <a:lnTo>
                    <a:pt x="218154" y="303212"/>
                  </a:lnTo>
                  <a:lnTo>
                    <a:pt x="223077" y="296655"/>
                  </a:lnTo>
                  <a:lnTo>
                    <a:pt x="226359" y="290098"/>
                  </a:lnTo>
                  <a:lnTo>
                    <a:pt x="228000" y="288450"/>
                  </a:lnTo>
                  <a:lnTo>
                    <a:pt x="247682" y="214695"/>
                  </a:lnTo>
                  <a:lnTo>
                    <a:pt x="244400" y="60651"/>
                  </a:lnTo>
                  <a:lnTo>
                    <a:pt x="234565" y="27808"/>
                  </a:lnTo>
                  <a:lnTo>
                    <a:pt x="190266" y="8125"/>
                  </a:lnTo>
                  <a:lnTo>
                    <a:pt x="124656" y="0"/>
                  </a:lnTo>
                  <a:close/>
                </a:path>
              </a:pathLst>
            </a:custGeom>
            <a:solidFill>
              <a:srgbClr val="B3A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82841" y="4969751"/>
              <a:ext cx="196850" cy="287020"/>
            </a:xfrm>
            <a:custGeom>
              <a:avLst/>
              <a:gdLst/>
              <a:ahLst/>
              <a:cxnLst/>
              <a:rect l="l" t="t" r="r" b="b"/>
              <a:pathLst>
                <a:path w="196850" h="287020">
                  <a:moveTo>
                    <a:pt x="22961" y="250774"/>
                  </a:moveTo>
                  <a:lnTo>
                    <a:pt x="21323" y="249135"/>
                  </a:lnTo>
                  <a:lnTo>
                    <a:pt x="14757" y="236016"/>
                  </a:lnTo>
                  <a:lnTo>
                    <a:pt x="13119" y="234391"/>
                  </a:lnTo>
                  <a:lnTo>
                    <a:pt x="9842" y="234391"/>
                  </a:lnTo>
                  <a:lnTo>
                    <a:pt x="8204" y="237655"/>
                  </a:lnTo>
                  <a:lnTo>
                    <a:pt x="4914" y="240944"/>
                  </a:lnTo>
                  <a:lnTo>
                    <a:pt x="4914" y="247497"/>
                  </a:lnTo>
                  <a:lnTo>
                    <a:pt x="6553" y="250774"/>
                  </a:lnTo>
                  <a:lnTo>
                    <a:pt x="8204" y="255689"/>
                  </a:lnTo>
                  <a:lnTo>
                    <a:pt x="9842" y="257327"/>
                  </a:lnTo>
                  <a:lnTo>
                    <a:pt x="22961" y="250774"/>
                  </a:lnTo>
                  <a:close/>
                </a:path>
                <a:path w="196850" h="287020">
                  <a:moveTo>
                    <a:pt x="34442" y="40970"/>
                  </a:moveTo>
                  <a:lnTo>
                    <a:pt x="27876" y="37655"/>
                  </a:lnTo>
                  <a:lnTo>
                    <a:pt x="22961" y="39370"/>
                  </a:lnTo>
                  <a:lnTo>
                    <a:pt x="16395" y="42583"/>
                  </a:lnTo>
                  <a:lnTo>
                    <a:pt x="16395" y="44297"/>
                  </a:lnTo>
                  <a:lnTo>
                    <a:pt x="24599" y="52412"/>
                  </a:lnTo>
                  <a:lnTo>
                    <a:pt x="26238" y="50812"/>
                  </a:lnTo>
                  <a:lnTo>
                    <a:pt x="31165" y="47498"/>
                  </a:lnTo>
                  <a:lnTo>
                    <a:pt x="34442" y="44297"/>
                  </a:lnTo>
                  <a:lnTo>
                    <a:pt x="34442" y="40970"/>
                  </a:lnTo>
                  <a:close/>
                </a:path>
                <a:path w="196850" h="287020">
                  <a:moveTo>
                    <a:pt x="44284" y="281927"/>
                  </a:moveTo>
                  <a:lnTo>
                    <a:pt x="40995" y="280276"/>
                  </a:lnTo>
                  <a:lnTo>
                    <a:pt x="39357" y="281927"/>
                  </a:lnTo>
                  <a:lnTo>
                    <a:pt x="39357" y="285191"/>
                  </a:lnTo>
                  <a:lnTo>
                    <a:pt x="42646" y="286829"/>
                  </a:lnTo>
                  <a:lnTo>
                    <a:pt x="44284" y="285191"/>
                  </a:lnTo>
                  <a:lnTo>
                    <a:pt x="44284" y="281927"/>
                  </a:lnTo>
                  <a:close/>
                </a:path>
                <a:path w="196850" h="287020">
                  <a:moveTo>
                    <a:pt x="60693" y="278638"/>
                  </a:moveTo>
                  <a:lnTo>
                    <a:pt x="55765" y="276999"/>
                  </a:lnTo>
                  <a:lnTo>
                    <a:pt x="55765" y="283552"/>
                  </a:lnTo>
                  <a:lnTo>
                    <a:pt x="57416" y="283552"/>
                  </a:lnTo>
                  <a:lnTo>
                    <a:pt x="59055" y="281927"/>
                  </a:lnTo>
                  <a:lnTo>
                    <a:pt x="60693" y="278638"/>
                  </a:lnTo>
                  <a:close/>
                </a:path>
                <a:path w="196850" h="287020">
                  <a:moveTo>
                    <a:pt x="75450" y="281927"/>
                  </a:moveTo>
                  <a:lnTo>
                    <a:pt x="70523" y="278638"/>
                  </a:lnTo>
                  <a:lnTo>
                    <a:pt x="68884" y="280276"/>
                  </a:lnTo>
                  <a:lnTo>
                    <a:pt x="68884" y="283552"/>
                  </a:lnTo>
                  <a:lnTo>
                    <a:pt x="72174" y="285191"/>
                  </a:lnTo>
                  <a:lnTo>
                    <a:pt x="72174" y="283552"/>
                  </a:lnTo>
                  <a:lnTo>
                    <a:pt x="73812" y="283552"/>
                  </a:lnTo>
                  <a:lnTo>
                    <a:pt x="75450" y="281927"/>
                  </a:lnTo>
                  <a:close/>
                </a:path>
                <a:path w="196850" h="287020">
                  <a:moveTo>
                    <a:pt x="86931" y="278638"/>
                  </a:moveTo>
                  <a:lnTo>
                    <a:pt x="85280" y="276999"/>
                  </a:lnTo>
                  <a:lnTo>
                    <a:pt x="80378" y="273723"/>
                  </a:lnTo>
                  <a:lnTo>
                    <a:pt x="75450" y="275361"/>
                  </a:lnTo>
                  <a:lnTo>
                    <a:pt x="75450" y="278638"/>
                  </a:lnTo>
                  <a:lnTo>
                    <a:pt x="80378" y="280276"/>
                  </a:lnTo>
                  <a:lnTo>
                    <a:pt x="83654" y="281927"/>
                  </a:lnTo>
                  <a:lnTo>
                    <a:pt x="86931" y="278638"/>
                  </a:lnTo>
                  <a:close/>
                </a:path>
                <a:path w="196850" h="287020">
                  <a:moveTo>
                    <a:pt x="101701" y="270446"/>
                  </a:moveTo>
                  <a:lnTo>
                    <a:pt x="96774" y="267169"/>
                  </a:lnTo>
                  <a:lnTo>
                    <a:pt x="95135" y="270446"/>
                  </a:lnTo>
                  <a:lnTo>
                    <a:pt x="98412" y="272084"/>
                  </a:lnTo>
                  <a:lnTo>
                    <a:pt x="100050" y="273723"/>
                  </a:lnTo>
                  <a:lnTo>
                    <a:pt x="101701" y="272084"/>
                  </a:lnTo>
                  <a:lnTo>
                    <a:pt x="101701" y="270446"/>
                  </a:lnTo>
                  <a:close/>
                </a:path>
                <a:path w="196850" h="287020">
                  <a:moveTo>
                    <a:pt x="118097" y="262255"/>
                  </a:moveTo>
                  <a:lnTo>
                    <a:pt x="116459" y="258965"/>
                  </a:lnTo>
                  <a:lnTo>
                    <a:pt x="114820" y="258965"/>
                  </a:lnTo>
                  <a:lnTo>
                    <a:pt x="113169" y="260616"/>
                  </a:lnTo>
                  <a:lnTo>
                    <a:pt x="113169" y="263893"/>
                  </a:lnTo>
                  <a:lnTo>
                    <a:pt x="114820" y="263893"/>
                  </a:lnTo>
                  <a:lnTo>
                    <a:pt x="116459" y="263893"/>
                  </a:lnTo>
                  <a:lnTo>
                    <a:pt x="118097" y="262255"/>
                  </a:lnTo>
                  <a:close/>
                </a:path>
                <a:path w="196850" h="287020">
                  <a:moveTo>
                    <a:pt x="121373" y="272084"/>
                  </a:moveTo>
                  <a:lnTo>
                    <a:pt x="119735" y="270446"/>
                  </a:lnTo>
                  <a:lnTo>
                    <a:pt x="118097" y="270446"/>
                  </a:lnTo>
                  <a:lnTo>
                    <a:pt x="116459" y="272084"/>
                  </a:lnTo>
                  <a:lnTo>
                    <a:pt x="116459" y="276999"/>
                  </a:lnTo>
                  <a:lnTo>
                    <a:pt x="119735" y="276999"/>
                  </a:lnTo>
                  <a:lnTo>
                    <a:pt x="121373" y="275361"/>
                  </a:lnTo>
                  <a:lnTo>
                    <a:pt x="121373" y="272084"/>
                  </a:lnTo>
                  <a:close/>
                </a:path>
                <a:path w="196850" h="287020">
                  <a:moveTo>
                    <a:pt x="136144" y="260616"/>
                  </a:moveTo>
                  <a:lnTo>
                    <a:pt x="134493" y="258965"/>
                  </a:lnTo>
                  <a:lnTo>
                    <a:pt x="129590" y="258965"/>
                  </a:lnTo>
                  <a:lnTo>
                    <a:pt x="127939" y="260616"/>
                  </a:lnTo>
                  <a:lnTo>
                    <a:pt x="123024" y="262255"/>
                  </a:lnTo>
                  <a:lnTo>
                    <a:pt x="121373" y="263893"/>
                  </a:lnTo>
                  <a:lnTo>
                    <a:pt x="121373" y="265518"/>
                  </a:lnTo>
                  <a:lnTo>
                    <a:pt x="126301" y="268808"/>
                  </a:lnTo>
                  <a:lnTo>
                    <a:pt x="131216" y="263893"/>
                  </a:lnTo>
                  <a:lnTo>
                    <a:pt x="136144" y="260616"/>
                  </a:lnTo>
                  <a:close/>
                </a:path>
                <a:path w="196850" h="287020">
                  <a:moveTo>
                    <a:pt x="149263" y="222910"/>
                  </a:moveTo>
                  <a:lnTo>
                    <a:pt x="136144" y="209791"/>
                  </a:lnTo>
                  <a:lnTo>
                    <a:pt x="134493" y="211442"/>
                  </a:lnTo>
                  <a:lnTo>
                    <a:pt x="129590" y="217982"/>
                  </a:lnTo>
                  <a:lnTo>
                    <a:pt x="127939" y="219633"/>
                  </a:lnTo>
                  <a:lnTo>
                    <a:pt x="126301" y="222910"/>
                  </a:lnTo>
                  <a:lnTo>
                    <a:pt x="127939" y="226187"/>
                  </a:lnTo>
                  <a:lnTo>
                    <a:pt x="131216" y="227825"/>
                  </a:lnTo>
                  <a:lnTo>
                    <a:pt x="142697" y="227825"/>
                  </a:lnTo>
                  <a:lnTo>
                    <a:pt x="147624" y="222910"/>
                  </a:lnTo>
                  <a:lnTo>
                    <a:pt x="149263" y="222910"/>
                  </a:lnTo>
                  <a:close/>
                </a:path>
                <a:path w="196850" h="287020">
                  <a:moveTo>
                    <a:pt x="173875" y="54140"/>
                  </a:moveTo>
                  <a:lnTo>
                    <a:pt x="168948" y="52412"/>
                  </a:lnTo>
                  <a:lnTo>
                    <a:pt x="165671" y="52412"/>
                  </a:lnTo>
                  <a:lnTo>
                    <a:pt x="162382" y="55740"/>
                  </a:lnTo>
                  <a:lnTo>
                    <a:pt x="159105" y="58940"/>
                  </a:lnTo>
                  <a:lnTo>
                    <a:pt x="157467" y="62255"/>
                  </a:lnTo>
                  <a:lnTo>
                    <a:pt x="157467" y="68783"/>
                  </a:lnTo>
                  <a:lnTo>
                    <a:pt x="159105" y="70497"/>
                  </a:lnTo>
                  <a:lnTo>
                    <a:pt x="162382" y="72097"/>
                  </a:lnTo>
                  <a:lnTo>
                    <a:pt x="167309" y="70497"/>
                  </a:lnTo>
                  <a:lnTo>
                    <a:pt x="170586" y="68783"/>
                  </a:lnTo>
                  <a:lnTo>
                    <a:pt x="170586" y="67183"/>
                  </a:lnTo>
                  <a:lnTo>
                    <a:pt x="172237" y="67183"/>
                  </a:lnTo>
                  <a:lnTo>
                    <a:pt x="172237" y="63868"/>
                  </a:lnTo>
                  <a:lnTo>
                    <a:pt x="173875" y="58940"/>
                  </a:lnTo>
                  <a:lnTo>
                    <a:pt x="173875" y="54140"/>
                  </a:lnTo>
                  <a:close/>
                </a:path>
                <a:path w="196850" h="287020">
                  <a:moveTo>
                    <a:pt x="196837" y="31127"/>
                  </a:moveTo>
                  <a:lnTo>
                    <a:pt x="191909" y="21285"/>
                  </a:lnTo>
                  <a:lnTo>
                    <a:pt x="190271" y="19685"/>
                  </a:lnTo>
                  <a:lnTo>
                    <a:pt x="183705" y="16370"/>
                  </a:lnTo>
                  <a:lnTo>
                    <a:pt x="178790" y="14770"/>
                  </a:lnTo>
                  <a:lnTo>
                    <a:pt x="175514" y="14770"/>
                  </a:lnTo>
                  <a:lnTo>
                    <a:pt x="155816" y="9842"/>
                  </a:lnTo>
                  <a:lnTo>
                    <a:pt x="147624" y="8128"/>
                  </a:lnTo>
                  <a:lnTo>
                    <a:pt x="116459" y="3213"/>
                  </a:lnTo>
                  <a:lnTo>
                    <a:pt x="103339" y="1612"/>
                  </a:lnTo>
                  <a:lnTo>
                    <a:pt x="90208" y="1612"/>
                  </a:lnTo>
                  <a:lnTo>
                    <a:pt x="75450" y="0"/>
                  </a:lnTo>
                  <a:lnTo>
                    <a:pt x="52489" y="0"/>
                  </a:lnTo>
                  <a:lnTo>
                    <a:pt x="32804" y="3213"/>
                  </a:lnTo>
                  <a:lnTo>
                    <a:pt x="24599" y="6527"/>
                  </a:lnTo>
                  <a:lnTo>
                    <a:pt x="18034" y="8128"/>
                  </a:lnTo>
                  <a:lnTo>
                    <a:pt x="13119" y="11455"/>
                  </a:lnTo>
                  <a:lnTo>
                    <a:pt x="6553" y="14770"/>
                  </a:lnTo>
                  <a:lnTo>
                    <a:pt x="0" y="21285"/>
                  </a:lnTo>
                  <a:lnTo>
                    <a:pt x="1638" y="21285"/>
                  </a:lnTo>
                  <a:lnTo>
                    <a:pt x="8204" y="17970"/>
                  </a:lnTo>
                  <a:lnTo>
                    <a:pt x="13119" y="17970"/>
                  </a:lnTo>
                  <a:lnTo>
                    <a:pt x="19672" y="14770"/>
                  </a:lnTo>
                  <a:lnTo>
                    <a:pt x="26238" y="14770"/>
                  </a:lnTo>
                  <a:lnTo>
                    <a:pt x="34442" y="13055"/>
                  </a:lnTo>
                  <a:lnTo>
                    <a:pt x="54127" y="9842"/>
                  </a:lnTo>
                  <a:lnTo>
                    <a:pt x="77089" y="9842"/>
                  </a:lnTo>
                  <a:lnTo>
                    <a:pt x="90208" y="11455"/>
                  </a:lnTo>
                  <a:lnTo>
                    <a:pt x="101701" y="11455"/>
                  </a:lnTo>
                  <a:lnTo>
                    <a:pt x="114820" y="14770"/>
                  </a:lnTo>
                  <a:lnTo>
                    <a:pt x="141058" y="17970"/>
                  </a:lnTo>
                  <a:lnTo>
                    <a:pt x="150914" y="21285"/>
                  </a:lnTo>
                  <a:lnTo>
                    <a:pt x="162382" y="22898"/>
                  </a:lnTo>
                  <a:lnTo>
                    <a:pt x="170586" y="24612"/>
                  </a:lnTo>
                  <a:lnTo>
                    <a:pt x="180428" y="26212"/>
                  </a:lnTo>
                  <a:lnTo>
                    <a:pt x="185343" y="27813"/>
                  </a:lnTo>
                  <a:lnTo>
                    <a:pt x="191909" y="29527"/>
                  </a:lnTo>
                  <a:lnTo>
                    <a:pt x="195199" y="31127"/>
                  </a:lnTo>
                  <a:lnTo>
                    <a:pt x="196837" y="31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46811" y="5240189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3282" y="0"/>
                  </a:moveTo>
                  <a:lnTo>
                    <a:pt x="1641" y="0"/>
                  </a:lnTo>
                  <a:lnTo>
                    <a:pt x="0" y="1636"/>
                  </a:lnTo>
                  <a:lnTo>
                    <a:pt x="0" y="4920"/>
                  </a:lnTo>
                  <a:lnTo>
                    <a:pt x="1641" y="6557"/>
                  </a:lnTo>
                  <a:lnTo>
                    <a:pt x="3282" y="6557"/>
                  </a:lnTo>
                  <a:lnTo>
                    <a:pt x="4923" y="4920"/>
                  </a:lnTo>
                  <a:lnTo>
                    <a:pt x="4923" y="327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932115" y="5220517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4911" y="0"/>
                  </a:moveTo>
                  <a:lnTo>
                    <a:pt x="1641" y="0"/>
                  </a:lnTo>
                  <a:lnTo>
                    <a:pt x="0" y="1636"/>
                  </a:lnTo>
                  <a:lnTo>
                    <a:pt x="4911" y="6557"/>
                  </a:lnTo>
                  <a:lnTo>
                    <a:pt x="4911" y="4920"/>
                  </a:lnTo>
                  <a:lnTo>
                    <a:pt x="6553" y="1636"/>
                  </a:lnTo>
                  <a:lnTo>
                    <a:pt x="4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12433" y="521559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1629" y="0"/>
                  </a:moveTo>
                  <a:lnTo>
                    <a:pt x="0" y="1647"/>
                  </a:lnTo>
                  <a:lnTo>
                    <a:pt x="0" y="4920"/>
                  </a:lnTo>
                  <a:lnTo>
                    <a:pt x="3270" y="4920"/>
                  </a:lnTo>
                  <a:lnTo>
                    <a:pt x="4911" y="328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0155" y="5230359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40" h="10160">
                  <a:moveTo>
                    <a:pt x="4923" y="0"/>
                  </a:moveTo>
                  <a:lnTo>
                    <a:pt x="0" y="0"/>
                  </a:lnTo>
                  <a:lnTo>
                    <a:pt x="1641" y="3272"/>
                  </a:lnTo>
                  <a:lnTo>
                    <a:pt x="4923" y="6557"/>
                  </a:lnTo>
                  <a:lnTo>
                    <a:pt x="8205" y="4909"/>
                  </a:lnTo>
                  <a:lnTo>
                    <a:pt x="9846" y="8193"/>
                  </a:lnTo>
                  <a:lnTo>
                    <a:pt x="11476" y="9830"/>
                  </a:lnTo>
                  <a:lnTo>
                    <a:pt x="14758" y="6557"/>
                  </a:lnTo>
                  <a:lnTo>
                    <a:pt x="11476" y="4909"/>
                  </a:lnTo>
                  <a:lnTo>
                    <a:pt x="8205" y="1636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35394" y="5191023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5" h="13335">
                  <a:moveTo>
                    <a:pt x="6553" y="9829"/>
                  </a:moveTo>
                  <a:lnTo>
                    <a:pt x="3263" y="6553"/>
                  </a:lnTo>
                  <a:lnTo>
                    <a:pt x="1625" y="6553"/>
                  </a:lnTo>
                  <a:lnTo>
                    <a:pt x="0" y="8191"/>
                  </a:lnTo>
                  <a:lnTo>
                    <a:pt x="0" y="9829"/>
                  </a:lnTo>
                  <a:lnTo>
                    <a:pt x="1625" y="11480"/>
                  </a:lnTo>
                  <a:lnTo>
                    <a:pt x="3263" y="13119"/>
                  </a:lnTo>
                  <a:lnTo>
                    <a:pt x="6553" y="9829"/>
                  </a:lnTo>
                  <a:close/>
                </a:path>
                <a:path w="12065" h="13335">
                  <a:moveTo>
                    <a:pt x="11468" y="3276"/>
                  </a:moveTo>
                  <a:lnTo>
                    <a:pt x="9829" y="1638"/>
                  </a:lnTo>
                  <a:lnTo>
                    <a:pt x="9829" y="0"/>
                  </a:lnTo>
                  <a:lnTo>
                    <a:pt x="6553" y="0"/>
                  </a:lnTo>
                  <a:lnTo>
                    <a:pt x="4914" y="1638"/>
                  </a:lnTo>
                  <a:lnTo>
                    <a:pt x="6553" y="3276"/>
                  </a:lnTo>
                  <a:lnTo>
                    <a:pt x="8191" y="6553"/>
                  </a:lnTo>
                  <a:lnTo>
                    <a:pt x="11468" y="3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51797" y="5181185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3282" y="0"/>
                  </a:moveTo>
                  <a:lnTo>
                    <a:pt x="1641" y="0"/>
                  </a:lnTo>
                  <a:lnTo>
                    <a:pt x="0" y="1636"/>
                  </a:lnTo>
                  <a:lnTo>
                    <a:pt x="1641" y="4909"/>
                  </a:lnTo>
                  <a:lnTo>
                    <a:pt x="3282" y="6545"/>
                  </a:lnTo>
                  <a:lnTo>
                    <a:pt x="4923" y="6545"/>
                  </a:lnTo>
                  <a:lnTo>
                    <a:pt x="6564" y="4909"/>
                  </a:lnTo>
                  <a:lnTo>
                    <a:pt x="6564" y="1636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45224" y="5168074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09" h="13335">
                  <a:moveTo>
                    <a:pt x="4927" y="9829"/>
                  </a:moveTo>
                  <a:lnTo>
                    <a:pt x="1638" y="6565"/>
                  </a:lnTo>
                  <a:lnTo>
                    <a:pt x="0" y="8191"/>
                  </a:lnTo>
                  <a:lnTo>
                    <a:pt x="0" y="13119"/>
                  </a:lnTo>
                  <a:lnTo>
                    <a:pt x="3289" y="13119"/>
                  </a:lnTo>
                  <a:lnTo>
                    <a:pt x="4927" y="11468"/>
                  </a:lnTo>
                  <a:lnTo>
                    <a:pt x="4927" y="9829"/>
                  </a:lnTo>
                  <a:close/>
                </a:path>
                <a:path w="16509" h="13335">
                  <a:moveTo>
                    <a:pt x="16408" y="1638"/>
                  </a:moveTo>
                  <a:lnTo>
                    <a:pt x="14770" y="0"/>
                  </a:lnTo>
                  <a:lnTo>
                    <a:pt x="11493" y="0"/>
                  </a:lnTo>
                  <a:lnTo>
                    <a:pt x="9855" y="1638"/>
                  </a:lnTo>
                  <a:lnTo>
                    <a:pt x="9855" y="3276"/>
                  </a:lnTo>
                  <a:lnTo>
                    <a:pt x="11493" y="6565"/>
                  </a:lnTo>
                  <a:lnTo>
                    <a:pt x="13131" y="6565"/>
                  </a:lnTo>
                  <a:lnTo>
                    <a:pt x="14770" y="4914"/>
                  </a:lnTo>
                  <a:lnTo>
                    <a:pt x="16408" y="16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56717" y="5210695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9829" y="9829"/>
                  </a:moveTo>
                  <a:lnTo>
                    <a:pt x="4914" y="8191"/>
                  </a:lnTo>
                  <a:lnTo>
                    <a:pt x="1638" y="9829"/>
                  </a:lnTo>
                  <a:lnTo>
                    <a:pt x="0" y="14744"/>
                  </a:lnTo>
                  <a:lnTo>
                    <a:pt x="3276" y="18021"/>
                  </a:lnTo>
                  <a:lnTo>
                    <a:pt x="8191" y="13106"/>
                  </a:lnTo>
                  <a:lnTo>
                    <a:pt x="9829" y="9829"/>
                  </a:lnTo>
                  <a:close/>
                </a:path>
                <a:path w="15240" h="18414">
                  <a:moveTo>
                    <a:pt x="14757" y="0"/>
                  </a:moveTo>
                  <a:lnTo>
                    <a:pt x="11468" y="0"/>
                  </a:lnTo>
                  <a:lnTo>
                    <a:pt x="9829" y="1638"/>
                  </a:lnTo>
                  <a:lnTo>
                    <a:pt x="8191" y="4902"/>
                  </a:lnTo>
                  <a:lnTo>
                    <a:pt x="11468" y="8191"/>
                  </a:lnTo>
                  <a:lnTo>
                    <a:pt x="13119" y="6553"/>
                  </a:lnTo>
                  <a:lnTo>
                    <a:pt x="14757" y="3276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58361" y="5136920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1641" y="0"/>
                  </a:moveTo>
                  <a:lnTo>
                    <a:pt x="0" y="1636"/>
                  </a:lnTo>
                  <a:lnTo>
                    <a:pt x="1641" y="4920"/>
                  </a:lnTo>
                  <a:lnTo>
                    <a:pt x="3270" y="6557"/>
                  </a:lnTo>
                  <a:lnTo>
                    <a:pt x="3270" y="4920"/>
                  </a:lnTo>
                  <a:lnTo>
                    <a:pt x="4911" y="4920"/>
                  </a:lnTo>
                  <a:lnTo>
                    <a:pt x="4911" y="1636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974761" y="5197572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3282" y="0"/>
                  </a:moveTo>
                  <a:lnTo>
                    <a:pt x="0" y="0"/>
                  </a:lnTo>
                  <a:lnTo>
                    <a:pt x="0" y="3272"/>
                  </a:lnTo>
                  <a:lnTo>
                    <a:pt x="1641" y="4920"/>
                  </a:lnTo>
                  <a:lnTo>
                    <a:pt x="4923" y="6557"/>
                  </a:lnTo>
                  <a:lnTo>
                    <a:pt x="4923" y="3272"/>
                  </a:lnTo>
                  <a:lnTo>
                    <a:pt x="6564" y="1636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56720" y="5122170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553" y="0"/>
                  </a:moveTo>
                  <a:lnTo>
                    <a:pt x="3282" y="0"/>
                  </a:lnTo>
                  <a:lnTo>
                    <a:pt x="0" y="3284"/>
                  </a:lnTo>
                  <a:lnTo>
                    <a:pt x="1641" y="4920"/>
                  </a:lnTo>
                  <a:lnTo>
                    <a:pt x="4911" y="6557"/>
                  </a:lnTo>
                  <a:lnTo>
                    <a:pt x="4911" y="4920"/>
                  </a:lnTo>
                  <a:lnTo>
                    <a:pt x="6553" y="4920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68185" y="5102504"/>
              <a:ext cx="15240" cy="86995"/>
            </a:xfrm>
            <a:custGeom>
              <a:avLst/>
              <a:gdLst/>
              <a:ahLst/>
              <a:cxnLst/>
              <a:rect l="l" t="t" r="r" b="b"/>
              <a:pathLst>
                <a:path w="15240" h="86995">
                  <a:moveTo>
                    <a:pt x="8216" y="1600"/>
                  </a:moveTo>
                  <a:lnTo>
                    <a:pt x="6565" y="0"/>
                  </a:lnTo>
                  <a:lnTo>
                    <a:pt x="4927" y="1600"/>
                  </a:lnTo>
                  <a:lnTo>
                    <a:pt x="1651" y="3314"/>
                  </a:lnTo>
                  <a:lnTo>
                    <a:pt x="0" y="4914"/>
                  </a:lnTo>
                  <a:lnTo>
                    <a:pt x="0" y="6527"/>
                  </a:lnTo>
                  <a:lnTo>
                    <a:pt x="3289" y="8242"/>
                  </a:lnTo>
                  <a:lnTo>
                    <a:pt x="4927" y="6527"/>
                  </a:lnTo>
                  <a:lnTo>
                    <a:pt x="8216" y="6527"/>
                  </a:lnTo>
                  <a:lnTo>
                    <a:pt x="8216" y="1600"/>
                  </a:lnTo>
                  <a:close/>
                </a:path>
                <a:path w="15240" h="86995">
                  <a:moveTo>
                    <a:pt x="14770" y="81965"/>
                  </a:moveTo>
                  <a:lnTo>
                    <a:pt x="11493" y="80327"/>
                  </a:lnTo>
                  <a:lnTo>
                    <a:pt x="9855" y="83591"/>
                  </a:lnTo>
                  <a:lnTo>
                    <a:pt x="9855" y="85229"/>
                  </a:lnTo>
                  <a:lnTo>
                    <a:pt x="13131" y="86880"/>
                  </a:lnTo>
                  <a:lnTo>
                    <a:pt x="14770" y="85229"/>
                  </a:lnTo>
                  <a:lnTo>
                    <a:pt x="14770" y="81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56717" y="5094261"/>
              <a:ext cx="16510" cy="62865"/>
            </a:xfrm>
            <a:custGeom>
              <a:avLst/>
              <a:gdLst/>
              <a:ahLst/>
              <a:cxnLst/>
              <a:rect l="l" t="t" r="r" b="b"/>
              <a:pathLst>
                <a:path w="16509" h="62864">
                  <a:moveTo>
                    <a:pt x="4914" y="55778"/>
                  </a:moveTo>
                  <a:lnTo>
                    <a:pt x="1638" y="55778"/>
                  </a:lnTo>
                  <a:lnTo>
                    <a:pt x="0" y="57416"/>
                  </a:lnTo>
                  <a:lnTo>
                    <a:pt x="0" y="60706"/>
                  </a:lnTo>
                  <a:lnTo>
                    <a:pt x="3276" y="62331"/>
                  </a:lnTo>
                  <a:lnTo>
                    <a:pt x="4914" y="60706"/>
                  </a:lnTo>
                  <a:lnTo>
                    <a:pt x="4914" y="55778"/>
                  </a:lnTo>
                  <a:close/>
                </a:path>
                <a:path w="16509" h="62864">
                  <a:moveTo>
                    <a:pt x="16395" y="3327"/>
                  </a:moveTo>
                  <a:lnTo>
                    <a:pt x="14757" y="1714"/>
                  </a:lnTo>
                  <a:lnTo>
                    <a:pt x="13119" y="1714"/>
                  </a:lnTo>
                  <a:lnTo>
                    <a:pt x="11468" y="0"/>
                  </a:lnTo>
                  <a:lnTo>
                    <a:pt x="9829" y="3327"/>
                  </a:lnTo>
                  <a:lnTo>
                    <a:pt x="9829" y="4927"/>
                  </a:lnTo>
                  <a:lnTo>
                    <a:pt x="13119" y="8242"/>
                  </a:lnTo>
                  <a:lnTo>
                    <a:pt x="14757" y="4927"/>
                  </a:lnTo>
                  <a:lnTo>
                    <a:pt x="16395" y="33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82892" y="5032006"/>
              <a:ext cx="103505" cy="221615"/>
            </a:xfrm>
            <a:custGeom>
              <a:avLst/>
              <a:gdLst/>
              <a:ahLst/>
              <a:cxnLst/>
              <a:rect l="l" t="t" r="r" b="b"/>
              <a:pathLst>
                <a:path w="103504" h="221614">
                  <a:moveTo>
                    <a:pt x="11480" y="218020"/>
                  </a:moveTo>
                  <a:lnTo>
                    <a:pt x="9842" y="214744"/>
                  </a:lnTo>
                  <a:lnTo>
                    <a:pt x="4927" y="213106"/>
                  </a:lnTo>
                  <a:lnTo>
                    <a:pt x="1651" y="214744"/>
                  </a:lnTo>
                  <a:lnTo>
                    <a:pt x="0" y="216382"/>
                  </a:lnTo>
                  <a:lnTo>
                    <a:pt x="1651" y="218020"/>
                  </a:lnTo>
                  <a:lnTo>
                    <a:pt x="4927" y="219671"/>
                  </a:lnTo>
                  <a:lnTo>
                    <a:pt x="9842" y="221297"/>
                  </a:lnTo>
                  <a:lnTo>
                    <a:pt x="11480" y="218020"/>
                  </a:lnTo>
                  <a:close/>
                </a:path>
                <a:path w="103504" h="221614">
                  <a:moveTo>
                    <a:pt x="36093" y="209829"/>
                  </a:moveTo>
                  <a:lnTo>
                    <a:pt x="34442" y="208191"/>
                  </a:lnTo>
                  <a:lnTo>
                    <a:pt x="32804" y="208191"/>
                  </a:lnTo>
                  <a:lnTo>
                    <a:pt x="31165" y="209829"/>
                  </a:lnTo>
                  <a:lnTo>
                    <a:pt x="31165" y="214744"/>
                  </a:lnTo>
                  <a:lnTo>
                    <a:pt x="34442" y="214744"/>
                  </a:lnTo>
                  <a:lnTo>
                    <a:pt x="34442" y="213106"/>
                  </a:lnTo>
                  <a:lnTo>
                    <a:pt x="36093" y="209829"/>
                  </a:lnTo>
                  <a:close/>
                </a:path>
                <a:path w="103504" h="221614">
                  <a:moveTo>
                    <a:pt x="100063" y="3327"/>
                  </a:moveTo>
                  <a:lnTo>
                    <a:pt x="95148" y="0"/>
                  </a:lnTo>
                  <a:lnTo>
                    <a:pt x="95148" y="4927"/>
                  </a:lnTo>
                  <a:lnTo>
                    <a:pt x="98425" y="6527"/>
                  </a:lnTo>
                  <a:lnTo>
                    <a:pt x="100063" y="4927"/>
                  </a:lnTo>
                  <a:lnTo>
                    <a:pt x="100063" y="3327"/>
                  </a:lnTo>
                  <a:close/>
                </a:path>
                <a:path w="103504" h="221614">
                  <a:moveTo>
                    <a:pt x="103339" y="126225"/>
                  </a:moveTo>
                  <a:lnTo>
                    <a:pt x="101701" y="122961"/>
                  </a:lnTo>
                  <a:lnTo>
                    <a:pt x="95148" y="119672"/>
                  </a:lnTo>
                  <a:lnTo>
                    <a:pt x="90220" y="119672"/>
                  </a:lnTo>
                  <a:lnTo>
                    <a:pt x="90220" y="121323"/>
                  </a:lnTo>
                  <a:lnTo>
                    <a:pt x="91859" y="122961"/>
                  </a:lnTo>
                  <a:lnTo>
                    <a:pt x="96786" y="126225"/>
                  </a:lnTo>
                  <a:lnTo>
                    <a:pt x="100063" y="127863"/>
                  </a:lnTo>
                  <a:lnTo>
                    <a:pt x="103339" y="126225"/>
                  </a:lnTo>
                  <a:close/>
                </a:path>
                <a:path w="103504" h="221614">
                  <a:moveTo>
                    <a:pt x="103339" y="63969"/>
                  </a:moveTo>
                  <a:lnTo>
                    <a:pt x="98425" y="62255"/>
                  </a:lnTo>
                  <a:lnTo>
                    <a:pt x="95148" y="65582"/>
                  </a:lnTo>
                  <a:lnTo>
                    <a:pt x="95148" y="67183"/>
                  </a:lnTo>
                  <a:lnTo>
                    <a:pt x="96786" y="70497"/>
                  </a:lnTo>
                  <a:lnTo>
                    <a:pt x="96786" y="73812"/>
                  </a:lnTo>
                  <a:lnTo>
                    <a:pt x="100063" y="75412"/>
                  </a:lnTo>
                  <a:lnTo>
                    <a:pt x="100063" y="73812"/>
                  </a:lnTo>
                  <a:lnTo>
                    <a:pt x="101701" y="73812"/>
                  </a:lnTo>
                  <a:lnTo>
                    <a:pt x="101701" y="65582"/>
                  </a:lnTo>
                  <a:lnTo>
                    <a:pt x="103339" y="639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859940" y="523526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1641" y="0"/>
                  </a:moveTo>
                  <a:lnTo>
                    <a:pt x="0" y="1647"/>
                  </a:lnTo>
                  <a:lnTo>
                    <a:pt x="1641" y="4920"/>
                  </a:lnTo>
                  <a:lnTo>
                    <a:pt x="4923" y="6557"/>
                  </a:lnTo>
                  <a:lnTo>
                    <a:pt x="4923" y="4920"/>
                  </a:lnTo>
                  <a:lnTo>
                    <a:pt x="6564" y="3284"/>
                  </a:lnTo>
                  <a:lnTo>
                    <a:pt x="6564" y="1647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94373" y="5227078"/>
              <a:ext cx="40005" cy="16510"/>
            </a:xfrm>
            <a:custGeom>
              <a:avLst/>
              <a:gdLst/>
              <a:ahLst/>
              <a:cxnLst/>
              <a:rect l="l" t="t" r="r" b="b"/>
              <a:pathLst>
                <a:path w="40004" h="16510">
                  <a:moveTo>
                    <a:pt x="4927" y="11480"/>
                  </a:moveTo>
                  <a:lnTo>
                    <a:pt x="0" y="9842"/>
                  </a:lnTo>
                  <a:lnTo>
                    <a:pt x="0" y="14757"/>
                  </a:lnTo>
                  <a:lnTo>
                    <a:pt x="3289" y="16395"/>
                  </a:lnTo>
                  <a:lnTo>
                    <a:pt x="3289" y="13119"/>
                  </a:lnTo>
                  <a:lnTo>
                    <a:pt x="4927" y="11480"/>
                  </a:lnTo>
                  <a:close/>
                </a:path>
                <a:path w="40004" h="16510">
                  <a:moveTo>
                    <a:pt x="39382" y="3289"/>
                  </a:moveTo>
                  <a:lnTo>
                    <a:pt x="37731" y="1638"/>
                  </a:lnTo>
                  <a:lnTo>
                    <a:pt x="34455" y="0"/>
                  </a:lnTo>
                  <a:lnTo>
                    <a:pt x="32816" y="0"/>
                  </a:lnTo>
                  <a:lnTo>
                    <a:pt x="26250" y="3289"/>
                  </a:lnTo>
                  <a:lnTo>
                    <a:pt x="24612" y="6565"/>
                  </a:lnTo>
                  <a:lnTo>
                    <a:pt x="24612" y="8191"/>
                  </a:lnTo>
                  <a:lnTo>
                    <a:pt x="29527" y="11480"/>
                  </a:lnTo>
                  <a:lnTo>
                    <a:pt x="34455" y="6565"/>
                  </a:lnTo>
                  <a:lnTo>
                    <a:pt x="39382" y="3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871411" y="5220525"/>
              <a:ext cx="43180" cy="19685"/>
            </a:xfrm>
            <a:custGeom>
              <a:avLst/>
              <a:gdLst/>
              <a:ahLst/>
              <a:cxnLst/>
              <a:rect l="l" t="t" r="r" b="b"/>
              <a:pathLst>
                <a:path w="43179" h="19685">
                  <a:moveTo>
                    <a:pt x="4927" y="16395"/>
                  </a:moveTo>
                  <a:lnTo>
                    <a:pt x="0" y="13119"/>
                  </a:lnTo>
                  <a:lnTo>
                    <a:pt x="0" y="18034"/>
                  </a:lnTo>
                  <a:lnTo>
                    <a:pt x="1638" y="19672"/>
                  </a:lnTo>
                  <a:lnTo>
                    <a:pt x="3276" y="19672"/>
                  </a:lnTo>
                  <a:lnTo>
                    <a:pt x="3276" y="16395"/>
                  </a:lnTo>
                  <a:lnTo>
                    <a:pt x="4927" y="16395"/>
                  </a:lnTo>
                  <a:close/>
                </a:path>
                <a:path w="43179" h="19685">
                  <a:moveTo>
                    <a:pt x="21323" y="9842"/>
                  </a:moveTo>
                  <a:lnTo>
                    <a:pt x="18046" y="8191"/>
                  </a:lnTo>
                  <a:lnTo>
                    <a:pt x="16408" y="8191"/>
                  </a:lnTo>
                  <a:lnTo>
                    <a:pt x="14770" y="9842"/>
                  </a:lnTo>
                  <a:lnTo>
                    <a:pt x="14770" y="13119"/>
                  </a:lnTo>
                  <a:lnTo>
                    <a:pt x="16408" y="13119"/>
                  </a:lnTo>
                  <a:lnTo>
                    <a:pt x="18046" y="14744"/>
                  </a:lnTo>
                  <a:lnTo>
                    <a:pt x="19685" y="13119"/>
                  </a:lnTo>
                  <a:lnTo>
                    <a:pt x="21323" y="9842"/>
                  </a:lnTo>
                  <a:close/>
                </a:path>
                <a:path w="43179" h="19685">
                  <a:moveTo>
                    <a:pt x="32804" y="1638"/>
                  </a:moveTo>
                  <a:lnTo>
                    <a:pt x="29527" y="0"/>
                  </a:lnTo>
                  <a:lnTo>
                    <a:pt x="27889" y="3276"/>
                  </a:lnTo>
                  <a:lnTo>
                    <a:pt x="31165" y="6553"/>
                  </a:lnTo>
                  <a:lnTo>
                    <a:pt x="32804" y="3276"/>
                  </a:lnTo>
                  <a:lnTo>
                    <a:pt x="32804" y="1638"/>
                  </a:lnTo>
                  <a:close/>
                </a:path>
                <a:path w="43179" h="19685">
                  <a:moveTo>
                    <a:pt x="42646" y="4914"/>
                  </a:moveTo>
                  <a:lnTo>
                    <a:pt x="41021" y="1638"/>
                  </a:lnTo>
                  <a:lnTo>
                    <a:pt x="39370" y="1638"/>
                  </a:lnTo>
                  <a:lnTo>
                    <a:pt x="37731" y="3276"/>
                  </a:lnTo>
                  <a:lnTo>
                    <a:pt x="37731" y="6553"/>
                  </a:lnTo>
                  <a:lnTo>
                    <a:pt x="39370" y="6553"/>
                  </a:lnTo>
                  <a:lnTo>
                    <a:pt x="41021" y="4914"/>
                  </a:lnTo>
                  <a:lnTo>
                    <a:pt x="42646" y="49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6873" y="5220517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6564" y="0"/>
                  </a:moveTo>
                  <a:lnTo>
                    <a:pt x="0" y="0"/>
                  </a:lnTo>
                  <a:lnTo>
                    <a:pt x="1641" y="3284"/>
                  </a:lnTo>
                  <a:lnTo>
                    <a:pt x="3282" y="4920"/>
                  </a:lnTo>
                  <a:lnTo>
                    <a:pt x="4923" y="492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27191" y="5213960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1641" y="0"/>
                  </a:moveTo>
                  <a:lnTo>
                    <a:pt x="0" y="0"/>
                  </a:lnTo>
                  <a:lnTo>
                    <a:pt x="0" y="4920"/>
                  </a:lnTo>
                  <a:lnTo>
                    <a:pt x="1641" y="6557"/>
                  </a:lnTo>
                  <a:lnTo>
                    <a:pt x="3282" y="6557"/>
                  </a:lnTo>
                  <a:lnTo>
                    <a:pt x="3282" y="4920"/>
                  </a:lnTo>
                  <a:lnTo>
                    <a:pt x="4923" y="328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618808" y="3810850"/>
              <a:ext cx="771525" cy="2195195"/>
            </a:xfrm>
            <a:custGeom>
              <a:avLst/>
              <a:gdLst/>
              <a:ahLst/>
              <a:cxnLst/>
              <a:rect l="l" t="t" r="r" b="b"/>
              <a:pathLst>
                <a:path w="771525" h="2195195">
                  <a:moveTo>
                    <a:pt x="265734" y="1444091"/>
                  </a:moveTo>
                  <a:lnTo>
                    <a:pt x="262445" y="1440827"/>
                  </a:lnTo>
                  <a:lnTo>
                    <a:pt x="259168" y="1439176"/>
                  </a:lnTo>
                  <a:lnTo>
                    <a:pt x="254241" y="1439176"/>
                  </a:lnTo>
                  <a:lnTo>
                    <a:pt x="252603" y="1442453"/>
                  </a:lnTo>
                  <a:lnTo>
                    <a:pt x="254241" y="1444091"/>
                  </a:lnTo>
                  <a:lnTo>
                    <a:pt x="259168" y="1445729"/>
                  </a:lnTo>
                  <a:lnTo>
                    <a:pt x="262445" y="1447380"/>
                  </a:lnTo>
                  <a:lnTo>
                    <a:pt x="265734" y="1444091"/>
                  </a:lnTo>
                  <a:close/>
                </a:path>
                <a:path w="771525" h="2195195">
                  <a:moveTo>
                    <a:pt x="293624" y="1422793"/>
                  </a:moveTo>
                  <a:lnTo>
                    <a:pt x="290334" y="1419517"/>
                  </a:lnTo>
                  <a:lnTo>
                    <a:pt x="288696" y="1421155"/>
                  </a:lnTo>
                  <a:lnTo>
                    <a:pt x="287058" y="1421155"/>
                  </a:lnTo>
                  <a:lnTo>
                    <a:pt x="287058" y="1424419"/>
                  </a:lnTo>
                  <a:lnTo>
                    <a:pt x="290334" y="1427708"/>
                  </a:lnTo>
                  <a:lnTo>
                    <a:pt x="291973" y="1424419"/>
                  </a:lnTo>
                  <a:lnTo>
                    <a:pt x="293624" y="1422793"/>
                  </a:lnTo>
                  <a:close/>
                </a:path>
                <a:path w="771525" h="2195195">
                  <a:moveTo>
                    <a:pt x="306730" y="1411312"/>
                  </a:moveTo>
                  <a:lnTo>
                    <a:pt x="303453" y="1409674"/>
                  </a:lnTo>
                  <a:lnTo>
                    <a:pt x="301815" y="1409674"/>
                  </a:lnTo>
                  <a:lnTo>
                    <a:pt x="300177" y="1411312"/>
                  </a:lnTo>
                  <a:lnTo>
                    <a:pt x="300177" y="1414589"/>
                  </a:lnTo>
                  <a:lnTo>
                    <a:pt x="301815" y="1416227"/>
                  </a:lnTo>
                  <a:lnTo>
                    <a:pt x="305092" y="1416227"/>
                  </a:lnTo>
                  <a:lnTo>
                    <a:pt x="305092" y="1414589"/>
                  </a:lnTo>
                  <a:lnTo>
                    <a:pt x="306730" y="1411312"/>
                  </a:lnTo>
                  <a:close/>
                </a:path>
                <a:path w="771525" h="2195195">
                  <a:moveTo>
                    <a:pt x="314947" y="1427708"/>
                  </a:moveTo>
                  <a:lnTo>
                    <a:pt x="311658" y="1426070"/>
                  </a:lnTo>
                  <a:lnTo>
                    <a:pt x="310019" y="1426070"/>
                  </a:lnTo>
                  <a:lnTo>
                    <a:pt x="308381" y="1427708"/>
                  </a:lnTo>
                  <a:lnTo>
                    <a:pt x="308381" y="1430985"/>
                  </a:lnTo>
                  <a:lnTo>
                    <a:pt x="311658" y="1432623"/>
                  </a:lnTo>
                  <a:lnTo>
                    <a:pt x="313296" y="1429346"/>
                  </a:lnTo>
                  <a:lnTo>
                    <a:pt x="314947" y="1427708"/>
                  </a:lnTo>
                  <a:close/>
                </a:path>
                <a:path w="771525" h="2195195">
                  <a:moveTo>
                    <a:pt x="331343" y="1419517"/>
                  </a:moveTo>
                  <a:lnTo>
                    <a:pt x="326415" y="1416227"/>
                  </a:lnTo>
                  <a:lnTo>
                    <a:pt x="323138" y="1417866"/>
                  </a:lnTo>
                  <a:lnTo>
                    <a:pt x="318211" y="1419517"/>
                  </a:lnTo>
                  <a:lnTo>
                    <a:pt x="318211" y="1424419"/>
                  </a:lnTo>
                  <a:lnTo>
                    <a:pt x="321500" y="1427708"/>
                  </a:lnTo>
                  <a:lnTo>
                    <a:pt x="326415" y="1422793"/>
                  </a:lnTo>
                  <a:lnTo>
                    <a:pt x="331343" y="1419517"/>
                  </a:lnTo>
                  <a:close/>
                </a:path>
                <a:path w="771525" h="2195195">
                  <a:moveTo>
                    <a:pt x="336270" y="1403121"/>
                  </a:moveTo>
                  <a:lnTo>
                    <a:pt x="334619" y="1399844"/>
                  </a:lnTo>
                  <a:lnTo>
                    <a:pt x="331343" y="1398206"/>
                  </a:lnTo>
                  <a:lnTo>
                    <a:pt x="326415" y="1396555"/>
                  </a:lnTo>
                  <a:lnTo>
                    <a:pt x="323138" y="1398206"/>
                  </a:lnTo>
                  <a:lnTo>
                    <a:pt x="324777" y="1399844"/>
                  </a:lnTo>
                  <a:lnTo>
                    <a:pt x="323138" y="1399844"/>
                  </a:lnTo>
                  <a:lnTo>
                    <a:pt x="321500" y="1401483"/>
                  </a:lnTo>
                  <a:lnTo>
                    <a:pt x="321500" y="1403121"/>
                  </a:lnTo>
                  <a:lnTo>
                    <a:pt x="324777" y="1406398"/>
                  </a:lnTo>
                  <a:lnTo>
                    <a:pt x="324777" y="1404747"/>
                  </a:lnTo>
                  <a:lnTo>
                    <a:pt x="326415" y="1404747"/>
                  </a:lnTo>
                  <a:lnTo>
                    <a:pt x="327025" y="1402918"/>
                  </a:lnTo>
                  <a:lnTo>
                    <a:pt x="331343" y="1401483"/>
                  </a:lnTo>
                  <a:lnTo>
                    <a:pt x="331343" y="1403121"/>
                  </a:lnTo>
                  <a:lnTo>
                    <a:pt x="334619" y="1406398"/>
                  </a:lnTo>
                  <a:lnTo>
                    <a:pt x="336270" y="1403121"/>
                  </a:lnTo>
                  <a:close/>
                </a:path>
                <a:path w="771525" h="2195195">
                  <a:moveTo>
                    <a:pt x="337908" y="1390002"/>
                  </a:moveTo>
                  <a:lnTo>
                    <a:pt x="332981" y="1386725"/>
                  </a:lnTo>
                  <a:lnTo>
                    <a:pt x="331343" y="1386725"/>
                  </a:lnTo>
                  <a:lnTo>
                    <a:pt x="331343" y="1390002"/>
                  </a:lnTo>
                  <a:lnTo>
                    <a:pt x="334619" y="1393291"/>
                  </a:lnTo>
                  <a:lnTo>
                    <a:pt x="334619" y="1391653"/>
                  </a:lnTo>
                  <a:lnTo>
                    <a:pt x="337908" y="1390002"/>
                  </a:lnTo>
                  <a:close/>
                </a:path>
                <a:path w="771525" h="2195195">
                  <a:moveTo>
                    <a:pt x="342823" y="1399844"/>
                  </a:moveTo>
                  <a:lnTo>
                    <a:pt x="337908" y="1399844"/>
                  </a:lnTo>
                  <a:lnTo>
                    <a:pt x="336270" y="1401483"/>
                  </a:lnTo>
                  <a:lnTo>
                    <a:pt x="336270" y="1403121"/>
                  </a:lnTo>
                  <a:lnTo>
                    <a:pt x="339547" y="1404747"/>
                  </a:lnTo>
                  <a:lnTo>
                    <a:pt x="341185" y="1404747"/>
                  </a:lnTo>
                  <a:lnTo>
                    <a:pt x="342823" y="1399844"/>
                  </a:lnTo>
                  <a:close/>
                </a:path>
                <a:path w="771525" h="2195195">
                  <a:moveTo>
                    <a:pt x="342823" y="1380172"/>
                  </a:moveTo>
                  <a:lnTo>
                    <a:pt x="341185" y="1376883"/>
                  </a:lnTo>
                  <a:lnTo>
                    <a:pt x="339547" y="1376883"/>
                  </a:lnTo>
                  <a:lnTo>
                    <a:pt x="338556" y="1378864"/>
                  </a:lnTo>
                  <a:lnTo>
                    <a:pt x="337908" y="1378534"/>
                  </a:lnTo>
                  <a:lnTo>
                    <a:pt x="336270" y="1380172"/>
                  </a:lnTo>
                  <a:lnTo>
                    <a:pt x="337908" y="1383449"/>
                  </a:lnTo>
                  <a:lnTo>
                    <a:pt x="339547" y="1385087"/>
                  </a:lnTo>
                  <a:lnTo>
                    <a:pt x="341185" y="1383449"/>
                  </a:lnTo>
                  <a:lnTo>
                    <a:pt x="342823" y="1381810"/>
                  </a:lnTo>
                  <a:lnTo>
                    <a:pt x="342823" y="1380172"/>
                  </a:lnTo>
                  <a:close/>
                </a:path>
                <a:path w="771525" h="2195195">
                  <a:moveTo>
                    <a:pt x="346100" y="1367053"/>
                  </a:moveTo>
                  <a:lnTo>
                    <a:pt x="342823" y="1363789"/>
                  </a:lnTo>
                  <a:lnTo>
                    <a:pt x="341185" y="1363789"/>
                  </a:lnTo>
                  <a:lnTo>
                    <a:pt x="341185" y="1370342"/>
                  </a:lnTo>
                  <a:lnTo>
                    <a:pt x="342823" y="1370342"/>
                  </a:lnTo>
                  <a:lnTo>
                    <a:pt x="346100" y="1367053"/>
                  </a:lnTo>
                  <a:close/>
                </a:path>
                <a:path w="771525" h="2195195">
                  <a:moveTo>
                    <a:pt x="349377" y="1347381"/>
                  </a:moveTo>
                  <a:lnTo>
                    <a:pt x="346100" y="1347381"/>
                  </a:lnTo>
                  <a:lnTo>
                    <a:pt x="342823" y="1349019"/>
                  </a:lnTo>
                  <a:lnTo>
                    <a:pt x="342823" y="1353947"/>
                  </a:lnTo>
                  <a:lnTo>
                    <a:pt x="346100" y="1357223"/>
                  </a:lnTo>
                  <a:lnTo>
                    <a:pt x="349377" y="1350670"/>
                  </a:lnTo>
                  <a:lnTo>
                    <a:pt x="349377" y="1347381"/>
                  </a:lnTo>
                  <a:close/>
                </a:path>
                <a:path w="771525" h="2195195">
                  <a:moveTo>
                    <a:pt x="351028" y="1376883"/>
                  </a:moveTo>
                  <a:lnTo>
                    <a:pt x="349377" y="1376883"/>
                  </a:lnTo>
                  <a:lnTo>
                    <a:pt x="346100" y="1375244"/>
                  </a:lnTo>
                  <a:lnTo>
                    <a:pt x="344462" y="1376883"/>
                  </a:lnTo>
                  <a:lnTo>
                    <a:pt x="344462" y="1380172"/>
                  </a:lnTo>
                  <a:lnTo>
                    <a:pt x="347738" y="1383449"/>
                  </a:lnTo>
                  <a:lnTo>
                    <a:pt x="349377" y="1380172"/>
                  </a:lnTo>
                  <a:lnTo>
                    <a:pt x="351028" y="1378534"/>
                  </a:lnTo>
                  <a:lnTo>
                    <a:pt x="351028" y="1376883"/>
                  </a:lnTo>
                  <a:close/>
                </a:path>
                <a:path w="771525" h="2195195">
                  <a:moveTo>
                    <a:pt x="351028" y="1363789"/>
                  </a:moveTo>
                  <a:lnTo>
                    <a:pt x="347738" y="1360500"/>
                  </a:lnTo>
                  <a:lnTo>
                    <a:pt x="346100" y="1362138"/>
                  </a:lnTo>
                  <a:lnTo>
                    <a:pt x="346100" y="1365415"/>
                  </a:lnTo>
                  <a:lnTo>
                    <a:pt x="349377" y="1368691"/>
                  </a:lnTo>
                  <a:lnTo>
                    <a:pt x="351028" y="1365415"/>
                  </a:lnTo>
                  <a:lnTo>
                    <a:pt x="351028" y="1363789"/>
                  </a:lnTo>
                  <a:close/>
                </a:path>
                <a:path w="771525" h="2195195">
                  <a:moveTo>
                    <a:pt x="352666" y="1304810"/>
                  </a:moveTo>
                  <a:lnTo>
                    <a:pt x="347738" y="1303096"/>
                  </a:lnTo>
                  <a:lnTo>
                    <a:pt x="347738" y="1308049"/>
                  </a:lnTo>
                  <a:lnTo>
                    <a:pt x="349377" y="1309687"/>
                  </a:lnTo>
                  <a:lnTo>
                    <a:pt x="351028" y="1308049"/>
                  </a:lnTo>
                  <a:lnTo>
                    <a:pt x="352666" y="1304810"/>
                  </a:lnTo>
                  <a:close/>
                </a:path>
                <a:path w="771525" h="2195195">
                  <a:moveTo>
                    <a:pt x="354304" y="1393291"/>
                  </a:moveTo>
                  <a:lnTo>
                    <a:pt x="349377" y="1388364"/>
                  </a:lnTo>
                  <a:lnTo>
                    <a:pt x="344462" y="1386725"/>
                  </a:lnTo>
                  <a:lnTo>
                    <a:pt x="341185" y="1388364"/>
                  </a:lnTo>
                  <a:lnTo>
                    <a:pt x="342823" y="1391653"/>
                  </a:lnTo>
                  <a:lnTo>
                    <a:pt x="346100" y="1393291"/>
                  </a:lnTo>
                  <a:lnTo>
                    <a:pt x="349377" y="1391653"/>
                  </a:lnTo>
                  <a:lnTo>
                    <a:pt x="349377" y="1394917"/>
                  </a:lnTo>
                  <a:lnTo>
                    <a:pt x="351028" y="1396555"/>
                  </a:lnTo>
                  <a:lnTo>
                    <a:pt x="354304" y="1393291"/>
                  </a:lnTo>
                  <a:close/>
                </a:path>
                <a:path w="771525" h="2195195">
                  <a:moveTo>
                    <a:pt x="354304" y="1322806"/>
                  </a:moveTo>
                  <a:lnTo>
                    <a:pt x="349377" y="1319517"/>
                  </a:lnTo>
                  <a:lnTo>
                    <a:pt x="347738" y="1321155"/>
                  </a:lnTo>
                  <a:lnTo>
                    <a:pt x="351028" y="1327708"/>
                  </a:lnTo>
                  <a:lnTo>
                    <a:pt x="352666" y="1326070"/>
                  </a:lnTo>
                  <a:lnTo>
                    <a:pt x="352666" y="1324444"/>
                  </a:lnTo>
                  <a:lnTo>
                    <a:pt x="354304" y="1322806"/>
                  </a:lnTo>
                  <a:close/>
                </a:path>
                <a:path w="771525" h="2195195">
                  <a:moveTo>
                    <a:pt x="355942" y="1358861"/>
                  </a:moveTo>
                  <a:lnTo>
                    <a:pt x="354304" y="1357223"/>
                  </a:lnTo>
                  <a:lnTo>
                    <a:pt x="351028" y="1358861"/>
                  </a:lnTo>
                  <a:lnTo>
                    <a:pt x="351028" y="1363789"/>
                  </a:lnTo>
                  <a:lnTo>
                    <a:pt x="354304" y="1363789"/>
                  </a:lnTo>
                  <a:lnTo>
                    <a:pt x="355942" y="1362138"/>
                  </a:lnTo>
                  <a:lnTo>
                    <a:pt x="355942" y="1358861"/>
                  </a:lnTo>
                  <a:close/>
                </a:path>
                <a:path w="771525" h="2195195">
                  <a:moveTo>
                    <a:pt x="355942" y="1335913"/>
                  </a:moveTo>
                  <a:lnTo>
                    <a:pt x="352666" y="1332636"/>
                  </a:lnTo>
                  <a:lnTo>
                    <a:pt x="347738" y="1334274"/>
                  </a:lnTo>
                  <a:lnTo>
                    <a:pt x="347738" y="1339189"/>
                  </a:lnTo>
                  <a:lnTo>
                    <a:pt x="349377" y="1342478"/>
                  </a:lnTo>
                  <a:lnTo>
                    <a:pt x="352666" y="1340827"/>
                  </a:lnTo>
                  <a:lnTo>
                    <a:pt x="354304" y="1339189"/>
                  </a:lnTo>
                  <a:lnTo>
                    <a:pt x="355942" y="1335913"/>
                  </a:lnTo>
                  <a:close/>
                </a:path>
                <a:path w="771525" h="2195195">
                  <a:moveTo>
                    <a:pt x="357593" y="1381810"/>
                  </a:moveTo>
                  <a:lnTo>
                    <a:pt x="355942" y="1380172"/>
                  </a:lnTo>
                  <a:lnTo>
                    <a:pt x="352666" y="1380172"/>
                  </a:lnTo>
                  <a:lnTo>
                    <a:pt x="351028" y="1381810"/>
                  </a:lnTo>
                  <a:lnTo>
                    <a:pt x="352666" y="1383449"/>
                  </a:lnTo>
                  <a:lnTo>
                    <a:pt x="355942" y="1385087"/>
                  </a:lnTo>
                  <a:lnTo>
                    <a:pt x="355942" y="1383449"/>
                  </a:lnTo>
                  <a:lnTo>
                    <a:pt x="357593" y="1381810"/>
                  </a:lnTo>
                  <a:close/>
                </a:path>
                <a:path w="771525" h="2195195">
                  <a:moveTo>
                    <a:pt x="359232" y="1371981"/>
                  </a:moveTo>
                  <a:lnTo>
                    <a:pt x="355942" y="1370342"/>
                  </a:lnTo>
                  <a:lnTo>
                    <a:pt x="354304" y="1370342"/>
                  </a:lnTo>
                  <a:lnTo>
                    <a:pt x="354304" y="1375244"/>
                  </a:lnTo>
                  <a:lnTo>
                    <a:pt x="355942" y="1376883"/>
                  </a:lnTo>
                  <a:lnTo>
                    <a:pt x="357593" y="1373619"/>
                  </a:lnTo>
                  <a:lnTo>
                    <a:pt x="359232" y="1371981"/>
                  </a:lnTo>
                  <a:close/>
                </a:path>
                <a:path w="771525" h="2195195">
                  <a:moveTo>
                    <a:pt x="359232" y="1311325"/>
                  </a:moveTo>
                  <a:lnTo>
                    <a:pt x="355942" y="1309687"/>
                  </a:lnTo>
                  <a:lnTo>
                    <a:pt x="355942" y="1311325"/>
                  </a:lnTo>
                  <a:lnTo>
                    <a:pt x="354304" y="1311325"/>
                  </a:lnTo>
                  <a:lnTo>
                    <a:pt x="352666" y="1314615"/>
                  </a:lnTo>
                  <a:lnTo>
                    <a:pt x="354304" y="1314615"/>
                  </a:lnTo>
                  <a:lnTo>
                    <a:pt x="355942" y="1317879"/>
                  </a:lnTo>
                  <a:lnTo>
                    <a:pt x="357593" y="1316240"/>
                  </a:lnTo>
                  <a:lnTo>
                    <a:pt x="359232" y="1316240"/>
                  </a:lnTo>
                  <a:lnTo>
                    <a:pt x="359232" y="1311325"/>
                  </a:lnTo>
                  <a:close/>
                </a:path>
                <a:path w="771525" h="2195195">
                  <a:moveTo>
                    <a:pt x="359232" y="1278496"/>
                  </a:moveTo>
                  <a:lnTo>
                    <a:pt x="357593" y="1276896"/>
                  </a:lnTo>
                  <a:lnTo>
                    <a:pt x="355942" y="1276896"/>
                  </a:lnTo>
                  <a:lnTo>
                    <a:pt x="354304" y="1275283"/>
                  </a:lnTo>
                  <a:lnTo>
                    <a:pt x="352666" y="1278496"/>
                  </a:lnTo>
                  <a:lnTo>
                    <a:pt x="352666" y="1280210"/>
                  </a:lnTo>
                  <a:lnTo>
                    <a:pt x="355942" y="1281811"/>
                  </a:lnTo>
                  <a:lnTo>
                    <a:pt x="357593" y="1280210"/>
                  </a:lnTo>
                  <a:lnTo>
                    <a:pt x="359232" y="1278496"/>
                  </a:lnTo>
                  <a:close/>
                </a:path>
                <a:path w="771525" h="2195195">
                  <a:moveTo>
                    <a:pt x="362508" y="1253998"/>
                  </a:moveTo>
                  <a:lnTo>
                    <a:pt x="357593" y="1252283"/>
                  </a:lnTo>
                  <a:lnTo>
                    <a:pt x="355942" y="1255610"/>
                  </a:lnTo>
                  <a:lnTo>
                    <a:pt x="355942" y="1262126"/>
                  </a:lnTo>
                  <a:lnTo>
                    <a:pt x="357593" y="1265453"/>
                  </a:lnTo>
                  <a:lnTo>
                    <a:pt x="359232" y="1263840"/>
                  </a:lnTo>
                  <a:lnTo>
                    <a:pt x="360870" y="1263840"/>
                  </a:lnTo>
                  <a:lnTo>
                    <a:pt x="360870" y="1258925"/>
                  </a:lnTo>
                  <a:lnTo>
                    <a:pt x="362508" y="1253998"/>
                  </a:lnTo>
                  <a:close/>
                </a:path>
                <a:path w="771525" h="2195195">
                  <a:moveTo>
                    <a:pt x="364147" y="1350670"/>
                  </a:moveTo>
                  <a:lnTo>
                    <a:pt x="362508" y="1349019"/>
                  </a:lnTo>
                  <a:lnTo>
                    <a:pt x="357593" y="1349019"/>
                  </a:lnTo>
                  <a:lnTo>
                    <a:pt x="357593" y="1350670"/>
                  </a:lnTo>
                  <a:lnTo>
                    <a:pt x="359232" y="1353947"/>
                  </a:lnTo>
                  <a:lnTo>
                    <a:pt x="362508" y="1355572"/>
                  </a:lnTo>
                  <a:lnTo>
                    <a:pt x="364147" y="1352308"/>
                  </a:lnTo>
                  <a:lnTo>
                    <a:pt x="364147" y="1350670"/>
                  </a:lnTo>
                  <a:close/>
                </a:path>
                <a:path w="771525" h="2195195">
                  <a:moveTo>
                    <a:pt x="364147" y="1242441"/>
                  </a:moveTo>
                  <a:lnTo>
                    <a:pt x="359232" y="1239240"/>
                  </a:lnTo>
                  <a:lnTo>
                    <a:pt x="359232" y="1245768"/>
                  </a:lnTo>
                  <a:lnTo>
                    <a:pt x="362508" y="1245768"/>
                  </a:lnTo>
                  <a:lnTo>
                    <a:pt x="364147" y="1244168"/>
                  </a:lnTo>
                  <a:lnTo>
                    <a:pt x="364147" y="1242441"/>
                  </a:lnTo>
                  <a:close/>
                </a:path>
                <a:path w="771525" h="2195195">
                  <a:moveTo>
                    <a:pt x="364147" y="1194955"/>
                  </a:moveTo>
                  <a:lnTo>
                    <a:pt x="360870" y="1194955"/>
                  </a:lnTo>
                  <a:lnTo>
                    <a:pt x="359232" y="1196555"/>
                  </a:lnTo>
                  <a:lnTo>
                    <a:pt x="359232" y="1198270"/>
                  </a:lnTo>
                  <a:lnTo>
                    <a:pt x="360870" y="1199870"/>
                  </a:lnTo>
                  <a:lnTo>
                    <a:pt x="364147" y="1201483"/>
                  </a:lnTo>
                  <a:lnTo>
                    <a:pt x="364147" y="1194955"/>
                  </a:lnTo>
                  <a:close/>
                </a:path>
                <a:path w="771525" h="2195195">
                  <a:moveTo>
                    <a:pt x="365785" y="1363789"/>
                  </a:moveTo>
                  <a:lnTo>
                    <a:pt x="362508" y="1360500"/>
                  </a:lnTo>
                  <a:lnTo>
                    <a:pt x="360870" y="1360500"/>
                  </a:lnTo>
                  <a:lnTo>
                    <a:pt x="360870" y="1362138"/>
                  </a:lnTo>
                  <a:lnTo>
                    <a:pt x="362508" y="1363789"/>
                  </a:lnTo>
                  <a:lnTo>
                    <a:pt x="362508" y="1365415"/>
                  </a:lnTo>
                  <a:lnTo>
                    <a:pt x="364147" y="1367053"/>
                  </a:lnTo>
                  <a:lnTo>
                    <a:pt x="365785" y="1365415"/>
                  </a:lnTo>
                  <a:lnTo>
                    <a:pt x="365785" y="1363789"/>
                  </a:lnTo>
                  <a:close/>
                </a:path>
                <a:path w="771525" h="2195195">
                  <a:moveTo>
                    <a:pt x="365785" y="1321155"/>
                  </a:moveTo>
                  <a:lnTo>
                    <a:pt x="364147" y="1321155"/>
                  </a:lnTo>
                  <a:lnTo>
                    <a:pt x="359232" y="1322806"/>
                  </a:lnTo>
                  <a:lnTo>
                    <a:pt x="359232" y="1327708"/>
                  </a:lnTo>
                  <a:lnTo>
                    <a:pt x="362508" y="1329359"/>
                  </a:lnTo>
                  <a:lnTo>
                    <a:pt x="364147" y="1327708"/>
                  </a:lnTo>
                  <a:lnTo>
                    <a:pt x="365785" y="1324444"/>
                  </a:lnTo>
                  <a:lnTo>
                    <a:pt x="365785" y="1321155"/>
                  </a:lnTo>
                  <a:close/>
                </a:path>
                <a:path w="771525" h="2195195">
                  <a:moveTo>
                    <a:pt x="367423" y="1301496"/>
                  </a:moveTo>
                  <a:lnTo>
                    <a:pt x="365785" y="1301496"/>
                  </a:lnTo>
                  <a:lnTo>
                    <a:pt x="364147" y="1299895"/>
                  </a:lnTo>
                  <a:lnTo>
                    <a:pt x="364147" y="1301496"/>
                  </a:lnTo>
                  <a:lnTo>
                    <a:pt x="360870" y="1303096"/>
                  </a:lnTo>
                  <a:lnTo>
                    <a:pt x="360870" y="1306410"/>
                  </a:lnTo>
                  <a:lnTo>
                    <a:pt x="364147" y="1308049"/>
                  </a:lnTo>
                  <a:lnTo>
                    <a:pt x="365785" y="1306410"/>
                  </a:lnTo>
                  <a:lnTo>
                    <a:pt x="367423" y="1304810"/>
                  </a:lnTo>
                  <a:lnTo>
                    <a:pt x="367423" y="1301496"/>
                  </a:lnTo>
                  <a:close/>
                </a:path>
                <a:path w="771525" h="2195195">
                  <a:moveTo>
                    <a:pt x="370700" y="1262126"/>
                  </a:moveTo>
                  <a:lnTo>
                    <a:pt x="367423" y="1260525"/>
                  </a:lnTo>
                  <a:lnTo>
                    <a:pt x="365785" y="1260525"/>
                  </a:lnTo>
                  <a:lnTo>
                    <a:pt x="364147" y="1262126"/>
                  </a:lnTo>
                  <a:lnTo>
                    <a:pt x="364147" y="1263840"/>
                  </a:lnTo>
                  <a:lnTo>
                    <a:pt x="365785" y="1265453"/>
                  </a:lnTo>
                  <a:lnTo>
                    <a:pt x="369062" y="1267053"/>
                  </a:lnTo>
                  <a:lnTo>
                    <a:pt x="369062" y="1265453"/>
                  </a:lnTo>
                  <a:lnTo>
                    <a:pt x="370700" y="1262126"/>
                  </a:lnTo>
                  <a:close/>
                </a:path>
                <a:path w="771525" h="2195195">
                  <a:moveTo>
                    <a:pt x="373989" y="1337551"/>
                  </a:moveTo>
                  <a:lnTo>
                    <a:pt x="370700" y="1334274"/>
                  </a:lnTo>
                  <a:lnTo>
                    <a:pt x="367423" y="1332636"/>
                  </a:lnTo>
                  <a:lnTo>
                    <a:pt x="364147" y="1332636"/>
                  </a:lnTo>
                  <a:lnTo>
                    <a:pt x="362508" y="1334274"/>
                  </a:lnTo>
                  <a:lnTo>
                    <a:pt x="362508" y="1335913"/>
                  </a:lnTo>
                  <a:lnTo>
                    <a:pt x="364147" y="1337551"/>
                  </a:lnTo>
                  <a:lnTo>
                    <a:pt x="369062" y="1340827"/>
                  </a:lnTo>
                  <a:lnTo>
                    <a:pt x="372351" y="1342478"/>
                  </a:lnTo>
                  <a:lnTo>
                    <a:pt x="373989" y="1340827"/>
                  </a:lnTo>
                  <a:lnTo>
                    <a:pt x="373989" y="1337551"/>
                  </a:lnTo>
                  <a:close/>
                </a:path>
                <a:path w="771525" h="2195195">
                  <a:moveTo>
                    <a:pt x="373989" y="1312964"/>
                  </a:moveTo>
                  <a:lnTo>
                    <a:pt x="372351" y="1311325"/>
                  </a:lnTo>
                  <a:lnTo>
                    <a:pt x="370700" y="1311325"/>
                  </a:lnTo>
                  <a:lnTo>
                    <a:pt x="367423" y="1312964"/>
                  </a:lnTo>
                  <a:lnTo>
                    <a:pt x="365785" y="1314615"/>
                  </a:lnTo>
                  <a:lnTo>
                    <a:pt x="365785" y="1317879"/>
                  </a:lnTo>
                  <a:lnTo>
                    <a:pt x="369062" y="1319517"/>
                  </a:lnTo>
                  <a:lnTo>
                    <a:pt x="370700" y="1317879"/>
                  </a:lnTo>
                  <a:lnTo>
                    <a:pt x="373989" y="1316240"/>
                  </a:lnTo>
                  <a:lnTo>
                    <a:pt x="373989" y="1312964"/>
                  </a:lnTo>
                  <a:close/>
                </a:path>
                <a:path w="771525" h="2195195">
                  <a:moveTo>
                    <a:pt x="375627" y="1275283"/>
                  </a:moveTo>
                  <a:lnTo>
                    <a:pt x="370700" y="1273568"/>
                  </a:lnTo>
                  <a:lnTo>
                    <a:pt x="368223" y="1276083"/>
                  </a:lnTo>
                  <a:lnTo>
                    <a:pt x="367423" y="1275283"/>
                  </a:lnTo>
                  <a:lnTo>
                    <a:pt x="364147" y="1271968"/>
                  </a:lnTo>
                  <a:lnTo>
                    <a:pt x="360870" y="1271968"/>
                  </a:lnTo>
                  <a:lnTo>
                    <a:pt x="359232" y="1273568"/>
                  </a:lnTo>
                  <a:lnTo>
                    <a:pt x="359232" y="1275283"/>
                  </a:lnTo>
                  <a:lnTo>
                    <a:pt x="360870" y="1276896"/>
                  </a:lnTo>
                  <a:lnTo>
                    <a:pt x="365785" y="1280210"/>
                  </a:lnTo>
                  <a:lnTo>
                    <a:pt x="367741" y="1280858"/>
                  </a:lnTo>
                  <a:lnTo>
                    <a:pt x="369062" y="1283411"/>
                  </a:lnTo>
                  <a:lnTo>
                    <a:pt x="369062" y="1285125"/>
                  </a:lnTo>
                  <a:lnTo>
                    <a:pt x="370700" y="1286738"/>
                  </a:lnTo>
                  <a:lnTo>
                    <a:pt x="372351" y="1286738"/>
                  </a:lnTo>
                  <a:lnTo>
                    <a:pt x="372351" y="1280210"/>
                  </a:lnTo>
                  <a:lnTo>
                    <a:pt x="375627" y="1275283"/>
                  </a:lnTo>
                  <a:close/>
                </a:path>
                <a:path w="771525" h="2195195">
                  <a:moveTo>
                    <a:pt x="767486" y="2099322"/>
                  </a:moveTo>
                  <a:lnTo>
                    <a:pt x="764374" y="2101392"/>
                  </a:lnTo>
                  <a:lnTo>
                    <a:pt x="756183" y="2106307"/>
                  </a:lnTo>
                  <a:lnTo>
                    <a:pt x="746340" y="2114499"/>
                  </a:lnTo>
                  <a:lnTo>
                    <a:pt x="733221" y="2122690"/>
                  </a:lnTo>
                  <a:lnTo>
                    <a:pt x="718451" y="2132533"/>
                  </a:lnTo>
                  <a:lnTo>
                    <a:pt x="700405" y="2142363"/>
                  </a:lnTo>
                  <a:lnTo>
                    <a:pt x="680732" y="2152192"/>
                  </a:lnTo>
                  <a:lnTo>
                    <a:pt x="657758" y="2158758"/>
                  </a:lnTo>
                  <a:lnTo>
                    <a:pt x="633158" y="2168601"/>
                  </a:lnTo>
                  <a:lnTo>
                    <a:pt x="606907" y="2175154"/>
                  </a:lnTo>
                  <a:lnTo>
                    <a:pt x="580669" y="2180069"/>
                  </a:lnTo>
                  <a:lnTo>
                    <a:pt x="519976" y="2183346"/>
                  </a:lnTo>
                  <a:lnTo>
                    <a:pt x="488810" y="2180069"/>
                  </a:lnTo>
                  <a:lnTo>
                    <a:pt x="423202" y="2165312"/>
                  </a:lnTo>
                  <a:lnTo>
                    <a:pt x="365785" y="2139099"/>
                  </a:lnTo>
                  <a:lnTo>
                    <a:pt x="316585" y="2103031"/>
                  </a:lnTo>
                  <a:lnTo>
                    <a:pt x="275564" y="2062060"/>
                  </a:lnTo>
                  <a:lnTo>
                    <a:pt x="244411" y="2012886"/>
                  </a:lnTo>
                  <a:lnTo>
                    <a:pt x="219798" y="1960422"/>
                  </a:lnTo>
                  <a:lnTo>
                    <a:pt x="200126" y="1903056"/>
                  </a:lnTo>
                  <a:lnTo>
                    <a:pt x="188633" y="1842401"/>
                  </a:lnTo>
                  <a:lnTo>
                    <a:pt x="182067" y="1780120"/>
                  </a:lnTo>
                  <a:lnTo>
                    <a:pt x="182067" y="1716189"/>
                  </a:lnTo>
                  <a:lnTo>
                    <a:pt x="185356" y="1685048"/>
                  </a:lnTo>
                  <a:lnTo>
                    <a:pt x="188633" y="1652270"/>
                  </a:lnTo>
                  <a:lnTo>
                    <a:pt x="193560" y="1619478"/>
                  </a:lnTo>
                  <a:lnTo>
                    <a:pt x="198475" y="1588338"/>
                  </a:lnTo>
                  <a:lnTo>
                    <a:pt x="205028" y="1557197"/>
                  </a:lnTo>
                  <a:lnTo>
                    <a:pt x="209956" y="1527695"/>
                  </a:lnTo>
                  <a:lnTo>
                    <a:pt x="218160" y="1501457"/>
                  </a:lnTo>
                  <a:lnTo>
                    <a:pt x="223088" y="1475244"/>
                  </a:lnTo>
                  <a:lnTo>
                    <a:pt x="231279" y="1452283"/>
                  </a:lnTo>
                  <a:lnTo>
                    <a:pt x="236207" y="1429346"/>
                  </a:lnTo>
                  <a:lnTo>
                    <a:pt x="242760" y="1411312"/>
                  </a:lnTo>
                  <a:lnTo>
                    <a:pt x="247688" y="1396555"/>
                  </a:lnTo>
                  <a:lnTo>
                    <a:pt x="252603" y="1383449"/>
                  </a:lnTo>
                  <a:lnTo>
                    <a:pt x="254241" y="1371981"/>
                  </a:lnTo>
                  <a:lnTo>
                    <a:pt x="259168" y="1357223"/>
                  </a:lnTo>
                  <a:lnTo>
                    <a:pt x="262445" y="1340827"/>
                  </a:lnTo>
                  <a:lnTo>
                    <a:pt x="265734" y="1321155"/>
                  </a:lnTo>
                  <a:lnTo>
                    <a:pt x="267373" y="1301496"/>
                  </a:lnTo>
                  <a:lnTo>
                    <a:pt x="270649" y="1278496"/>
                  </a:lnTo>
                  <a:lnTo>
                    <a:pt x="272288" y="1255610"/>
                  </a:lnTo>
                  <a:lnTo>
                    <a:pt x="275564" y="1230998"/>
                  </a:lnTo>
                  <a:lnTo>
                    <a:pt x="275564" y="1176870"/>
                  </a:lnTo>
                  <a:lnTo>
                    <a:pt x="272288" y="1149070"/>
                  </a:lnTo>
                  <a:lnTo>
                    <a:pt x="270649" y="1121143"/>
                  </a:lnTo>
                  <a:lnTo>
                    <a:pt x="267373" y="1091730"/>
                  </a:lnTo>
                  <a:lnTo>
                    <a:pt x="262445" y="1062202"/>
                  </a:lnTo>
                  <a:lnTo>
                    <a:pt x="254241" y="1034288"/>
                  </a:lnTo>
                  <a:lnTo>
                    <a:pt x="246049" y="1004760"/>
                  </a:lnTo>
                  <a:lnTo>
                    <a:pt x="224726" y="952347"/>
                  </a:lnTo>
                  <a:lnTo>
                    <a:pt x="201764" y="909777"/>
                  </a:lnTo>
                  <a:lnTo>
                    <a:pt x="162382" y="858964"/>
                  </a:lnTo>
                  <a:lnTo>
                    <a:pt x="114820" y="809764"/>
                  </a:lnTo>
                  <a:lnTo>
                    <a:pt x="104978" y="798309"/>
                  </a:lnTo>
                  <a:lnTo>
                    <a:pt x="95135" y="786752"/>
                  </a:lnTo>
                  <a:lnTo>
                    <a:pt x="86931" y="773709"/>
                  </a:lnTo>
                  <a:lnTo>
                    <a:pt x="78740" y="762266"/>
                  </a:lnTo>
                  <a:lnTo>
                    <a:pt x="73812" y="749109"/>
                  </a:lnTo>
                  <a:lnTo>
                    <a:pt x="67246" y="735952"/>
                  </a:lnTo>
                  <a:lnTo>
                    <a:pt x="62318" y="722896"/>
                  </a:lnTo>
                  <a:lnTo>
                    <a:pt x="55765" y="711454"/>
                  </a:lnTo>
                  <a:lnTo>
                    <a:pt x="49212" y="698296"/>
                  </a:lnTo>
                  <a:lnTo>
                    <a:pt x="42646" y="686854"/>
                  </a:lnTo>
                  <a:lnTo>
                    <a:pt x="37731" y="675297"/>
                  </a:lnTo>
                  <a:lnTo>
                    <a:pt x="31165" y="662254"/>
                  </a:lnTo>
                  <a:lnTo>
                    <a:pt x="26238" y="650811"/>
                  </a:lnTo>
                  <a:lnTo>
                    <a:pt x="21323" y="637641"/>
                  </a:lnTo>
                  <a:lnTo>
                    <a:pt x="18046" y="624484"/>
                  </a:lnTo>
                  <a:lnTo>
                    <a:pt x="14757" y="609727"/>
                  </a:lnTo>
                  <a:lnTo>
                    <a:pt x="13119" y="596671"/>
                  </a:lnTo>
                  <a:lnTo>
                    <a:pt x="13119" y="580313"/>
                  </a:lnTo>
                  <a:lnTo>
                    <a:pt x="14757" y="565543"/>
                  </a:lnTo>
                  <a:lnTo>
                    <a:pt x="16395" y="547471"/>
                  </a:lnTo>
                  <a:lnTo>
                    <a:pt x="21323" y="531101"/>
                  </a:lnTo>
                  <a:lnTo>
                    <a:pt x="34442" y="488530"/>
                  </a:lnTo>
                  <a:lnTo>
                    <a:pt x="44284" y="465531"/>
                  </a:lnTo>
                  <a:lnTo>
                    <a:pt x="57416" y="442531"/>
                  </a:lnTo>
                  <a:lnTo>
                    <a:pt x="67246" y="418045"/>
                  </a:lnTo>
                  <a:lnTo>
                    <a:pt x="93497" y="372148"/>
                  </a:lnTo>
                  <a:lnTo>
                    <a:pt x="108267" y="349148"/>
                  </a:lnTo>
                  <a:lnTo>
                    <a:pt x="119735" y="327863"/>
                  </a:lnTo>
                  <a:lnTo>
                    <a:pt x="132854" y="308178"/>
                  </a:lnTo>
                  <a:lnTo>
                    <a:pt x="144348" y="290093"/>
                  </a:lnTo>
                  <a:lnTo>
                    <a:pt x="154190" y="275336"/>
                  </a:lnTo>
                  <a:lnTo>
                    <a:pt x="162382" y="262293"/>
                  </a:lnTo>
                  <a:lnTo>
                    <a:pt x="168948" y="252450"/>
                  </a:lnTo>
                  <a:lnTo>
                    <a:pt x="172237" y="245922"/>
                  </a:lnTo>
                  <a:lnTo>
                    <a:pt x="173875" y="244208"/>
                  </a:lnTo>
                  <a:lnTo>
                    <a:pt x="175514" y="242608"/>
                  </a:lnTo>
                  <a:lnTo>
                    <a:pt x="177152" y="239293"/>
                  </a:lnTo>
                  <a:lnTo>
                    <a:pt x="206679" y="203238"/>
                  </a:lnTo>
                  <a:lnTo>
                    <a:pt x="227990" y="180352"/>
                  </a:lnTo>
                  <a:lnTo>
                    <a:pt x="241122" y="165595"/>
                  </a:lnTo>
                  <a:lnTo>
                    <a:pt x="269011" y="139382"/>
                  </a:lnTo>
                  <a:lnTo>
                    <a:pt x="314947" y="106540"/>
                  </a:lnTo>
                  <a:lnTo>
                    <a:pt x="347738" y="91782"/>
                  </a:lnTo>
                  <a:lnTo>
                    <a:pt x="362508" y="83654"/>
                  </a:lnTo>
                  <a:lnTo>
                    <a:pt x="375627" y="77012"/>
                  </a:lnTo>
                  <a:lnTo>
                    <a:pt x="387121" y="70497"/>
                  </a:lnTo>
                  <a:lnTo>
                    <a:pt x="396951" y="62255"/>
                  </a:lnTo>
                  <a:lnTo>
                    <a:pt x="405155" y="55727"/>
                  </a:lnTo>
                  <a:lnTo>
                    <a:pt x="413346" y="47612"/>
                  </a:lnTo>
                  <a:lnTo>
                    <a:pt x="419912" y="39370"/>
                  </a:lnTo>
                  <a:lnTo>
                    <a:pt x="424840" y="34442"/>
                  </a:lnTo>
                  <a:lnTo>
                    <a:pt x="429768" y="26212"/>
                  </a:lnTo>
                  <a:lnTo>
                    <a:pt x="433044" y="21285"/>
                  </a:lnTo>
                  <a:lnTo>
                    <a:pt x="434670" y="14757"/>
                  </a:lnTo>
                  <a:lnTo>
                    <a:pt x="437959" y="9842"/>
                  </a:lnTo>
                  <a:lnTo>
                    <a:pt x="437959" y="4927"/>
                  </a:lnTo>
                  <a:lnTo>
                    <a:pt x="439597" y="3314"/>
                  </a:lnTo>
                  <a:lnTo>
                    <a:pt x="439597" y="0"/>
                  </a:lnTo>
                  <a:lnTo>
                    <a:pt x="437959" y="3314"/>
                  </a:lnTo>
                  <a:lnTo>
                    <a:pt x="436321" y="4927"/>
                  </a:lnTo>
                  <a:lnTo>
                    <a:pt x="434670" y="8242"/>
                  </a:lnTo>
                  <a:lnTo>
                    <a:pt x="428117" y="18084"/>
                  </a:lnTo>
                  <a:lnTo>
                    <a:pt x="421551" y="22999"/>
                  </a:lnTo>
                  <a:lnTo>
                    <a:pt x="416636" y="31127"/>
                  </a:lnTo>
                  <a:lnTo>
                    <a:pt x="408444" y="36042"/>
                  </a:lnTo>
                  <a:lnTo>
                    <a:pt x="400227" y="44284"/>
                  </a:lnTo>
                  <a:lnTo>
                    <a:pt x="390385" y="52412"/>
                  </a:lnTo>
                  <a:lnTo>
                    <a:pt x="378904" y="60655"/>
                  </a:lnTo>
                  <a:lnTo>
                    <a:pt x="365785" y="68897"/>
                  </a:lnTo>
                  <a:lnTo>
                    <a:pt x="351028" y="78740"/>
                  </a:lnTo>
                  <a:lnTo>
                    <a:pt x="334619" y="86855"/>
                  </a:lnTo>
                  <a:lnTo>
                    <a:pt x="318211" y="96697"/>
                  </a:lnTo>
                  <a:lnTo>
                    <a:pt x="295249" y="108140"/>
                  </a:lnTo>
                  <a:lnTo>
                    <a:pt x="246049" y="147510"/>
                  </a:lnTo>
                  <a:lnTo>
                    <a:pt x="190271" y="204952"/>
                  </a:lnTo>
                  <a:lnTo>
                    <a:pt x="162382" y="239293"/>
                  </a:lnTo>
                  <a:lnTo>
                    <a:pt x="134493" y="275336"/>
                  </a:lnTo>
                  <a:lnTo>
                    <a:pt x="106616" y="314706"/>
                  </a:lnTo>
                  <a:lnTo>
                    <a:pt x="80378" y="354063"/>
                  </a:lnTo>
                  <a:lnTo>
                    <a:pt x="57416" y="395033"/>
                  </a:lnTo>
                  <a:lnTo>
                    <a:pt x="37731" y="436003"/>
                  </a:lnTo>
                  <a:lnTo>
                    <a:pt x="21323" y="478688"/>
                  </a:lnTo>
                  <a:lnTo>
                    <a:pt x="8204" y="517944"/>
                  </a:lnTo>
                  <a:lnTo>
                    <a:pt x="1638" y="557314"/>
                  </a:lnTo>
                  <a:lnTo>
                    <a:pt x="0" y="593356"/>
                  </a:lnTo>
                  <a:lnTo>
                    <a:pt x="4914" y="627799"/>
                  </a:lnTo>
                  <a:lnTo>
                    <a:pt x="24599" y="688454"/>
                  </a:lnTo>
                  <a:lnTo>
                    <a:pt x="54127" y="742581"/>
                  </a:lnTo>
                  <a:lnTo>
                    <a:pt x="72174" y="767194"/>
                  </a:lnTo>
                  <a:lnTo>
                    <a:pt x="90208" y="793394"/>
                  </a:lnTo>
                  <a:lnTo>
                    <a:pt x="108267" y="816279"/>
                  </a:lnTo>
                  <a:lnTo>
                    <a:pt x="129590" y="840879"/>
                  </a:lnTo>
                  <a:lnTo>
                    <a:pt x="165671" y="886777"/>
                  </a:lnTo>
                  <a:lnTo>
                    <a:pt x="200126" y="935977"/>
                  </a:lnTo>
                  <a:lnTo>
                    <a:pt x="227990" y="986790"/>
                  </a:lnTo>
                  <a:lnTo>
                    <a:pt x="246049" y="1044130"/>
                  </a:lnTo>
                  <a:lnTo>
                    <a:pt x="249313" y="1073645"/>
                  </a:lnTo>
                  <a:lnTo>
                    <a:pt x="254241" y="1101572"/>
                  </a:lnTo>
                  <a:lnTo>
                    <a:pt x="255879" y="1127785"/>
                  </a:lnTo>
                  <a:lnTo>
                    <a:pt x="259168" y="1153985"/>
                  </a:lnTo>
                  <a:lnTo>
                    <a:pt x="259168" y="1180198"/>
                  </a:lnTo>
                  <a:lnTo>
                    <a:pt x="257530" y="1204798"/>
                  </a:lnTo>
                  <a:lnTo>
                    <a:pt x="255879" y="1230998"/>
                  </a:lnTo>
                  <a:lnTo>
                    <a:pt x="254241" y="1258925"/>
                  </a:lnTo>
                  <a:lnTo>
                    <a:pt x="249313" y="1285125"/>
                  </a:lnTo>
                  <a:lnTo>
                    <a:pt x="244411" y="1314615"/>
                  </a:lnTo>
                  <a:lnTo>
                    <a:pt x="237845" y="1345742"/>
                  </a:lnTo>
                  <a:lnTo>
                    <a:pt x="231279" y="1380172"/>
                  </a:lnTo>
                  <a:lnTo>
                    <a:pt x="223088" y="1416227"/>
                  </a:lnTo>
                  <a:lnTo>
                    <a:pt x="213233" y="1455572"/>
                  </a:lnTo>
                  <a:lnTo>
                    <a:pt x="203390" y="1498193"/>
                  </a:lnTo>
                  <a:lnTo>
                    <a:pt x="180428" y="1593253"/>
                  </a:lnTo>
                  <a:lnTo>
                    <a:pt x="173875" y="1642440"/>
                  </a:lnTo>
                  <a:lnTo>
                    <a:pt x="170586" y="1691614"/>
                  </a:lnTo>
                  <a:lnTo>
                    <a:pt x="170586" y="1785035"/>
                  </a:lnTo>
                  <a:lnTo>
                    <a:pt x="183705" y="1873554"/>
                  </a:lnTo>
                  <a:lnTo>
                    <a:pt x="193560" y="1914525"/>
                  </a:lnTo>
                  <a:lnTo>
                    <a:pt x="205028" y="1953869"/>
                  </a:lnTo>
                  <a:lnTo>
                    <a:pt x="218160" y="1989924"/>
                  </a:lnTo>
                  <a:lnTo>
                    <a:pt x="249313" y="2055495"/>
                  </a:lnTo>
                  <a:lnTo>
                    <a:pt x="285407" y="2106307"/>
                  </a:lnTo>
                  <a:lnTo>
                    <a:pt x="326415" y="2142363"/>
                  </a:lnTo>
                  <a:lnTo>
                    <a:pt x="370700" y="2165312"/>
                  </a:lnTo>
                  <a:lnTo>
                    <a:pt x="447802" y="2188273"/>
                  </a:lnTo>
                  <a:lnTo>
                    <a:pt x="505206" y="2194826"/>
                  </a:lnTo>
                  <a:lnTo>
                    <a:pt x="534733" y="2194826"/>
                  </a:lnTo>
                  <a:lnTo>
                    <a:pt x="595439" y="2188273"/>
                  </a:lnTo>
                  <a:lnTo>
                    <a:pt x="612152" y="2183346"/>
                  </a:lnTo>
                  <a:lnTo>
                    <a:pt x="623316" y="2180069"/>
                  </a:lnTo>
                  <a:lnTo>
                    <a:pt x="654481" y="2170239"/>
                  </a:lnTo>
                  <a:lnTo>
                    <a:pt x="684009" y="2155482"/>
                  </a:lnTo>
                  <a:lnTo>
                    <a:pt x="713536" y="2139099"/>
                  </a:lnTo>
                  <a:lnTo>
                    <a:pt x="743051" y="2119426"/>
                  </a:lnTo>
                  <a:lnTo>
                    <a:pt x="767486" y="2099322"/>
                  </a:lnTo>
                  <a:close/>
                </a:path>
                <a:path w="771525" h="2195195">
                  <a:moveTo>
                    <a:pt x="770940" y="2096477"/>
                  </a:moveTo>
                  <a:lnTo>
                    <a:pt x="767486" y="2099322"/>
                  </a:lnTo>
                  <a:lnTo>
                    <a:pt x="769302" y="2098116"/>
                  </a:lnTo>
                  <a:lnTo>
                    <a:pt x="770940" y="209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9662" y="4214122"/>
              <a:ext cx="152543" cy="15071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564681" y="4409134"/>
              <a:ext cx="479425" cy="1523365"/>
            </a:xfrm>
            <a:custGeom>
              <a:avLst/>
              <a:gdLst/>
              <a:ahLst/>
              <a:cxnLst/>
              <a:rect l="l" t="t" r="r" b="b"/>
              <a:pathLst>
                <a:path w="479425" h="1523364">
                  <a:moveTo>
                    <a:pt x="160743" y="1094968"/>
                  </a:moveTo>
                  <a:lnTo>
                    <a:pt x="155829" y="1076934"/>
                  </a:lnTo>
                  <a:lnTo>
                    <a:pt x="144335" y="1078560"/>
                  </a:lnTo>
                  <a:lnTo>
                    <a:pt x="150901" y="1103160"/>
                  </a:lnTo>
                  <a:lnTo>
                    <a:pt x="160743" y="1094968"/>
                  </a:lnTo>
                  <a:close/>
                </a:path>
                <a:path w="479425" h="1523364">
                  <a:moveTo>
                    <a:pt x="183718" y="349148"/>
                  </a:moveTo>
                  <a:lnTo>
                    <a:pt x="180428" y="337693"/>
                  </a:lnTo>
                  <a:lnTo>
                    <a:pt x="178790" y="327863"/>
                  </a:lnTo>
                  <a:lnTo>
                    <a:pt x="175514" y="319620"/>
                  </a:lnTo>
                  <a:lnTo>
                    <a:pt x="168948" y="306578"/>
                  </a:lnTo>
                  <a:lnTo>
                    <a:pt x="165658" y="303250"/>
                  </a:lnTo>
                  <a:lnTo>
                    <a:pt x="162394" y="298335"/>
                  </a:lnTo>
                  <a:lnTo>
                    <a:pt x="160743" y="296735"/>
                  </a:lnTo>
                  <a:lnTo>
                    <a:pt x="154190" y="293408"/>
                  </a:lnTo>
                  <a:lnTo>
                    <a:pt x="145973" y="293408"/>
                  </a:lnTo>
                  <a:lnTo>
                    <a:pt x="183718" y="349148"/>
                  </a:lnTo>
                  <a:close/>
                </a:path>
                <a:path w="479425" h="1523364">
                  <a:moveTo>
                    <a:pt x="193548" y="891717"/>
                  </a:moveTo>
                  <a:lnTo>
                    <a:pt x="191909" y="893343"/>
                  </a:lnTo>
                  <a:lnTo>
                    <a:pt x="191909" y="896620"/>
                  </a:lnTo>
                  <a:lnTo>
                    <a:pt x="190271" y="899909"/>
                  </a:lnTo>
                  <a:lnTo>
                    <a:pt x="190271" y="903173"/>
                  </a:lnTo>
                  <a:lnTo>
                    <a:pt x="188620" y="906462"/>
                  </a:lnTo>
                  <a:lnTo>
                    <a:pt x="186982" y="911377"/>
                  </a:lnTo>
                  <a:lnTo>
                    <a:pt x="177152" y="926134"/>
                  </a:lnTo>
                  <a:lnTo>
                    <a:pt x="173863" y="932688"/>
                  </a:lnTo>
                  <a:lnTo>
                    <a:pt x="168948" y="939241"/>
                  </a:lnTo>
                  <a:lnTo>
                    <a:pt x="155829" y="952347"/>
                  </a:lnTo>
                  <a:lnTo>
                    <a:pt x="149263" y="960551"/>
                  </a:lnTo>
                  <a:lnTo>
                    <a:pt x="139420" y="967105"/>
                  </a:lnTo>
                  <a:lnTo>
                    <a:pt x="134505" y="973658"/>
                  </a:lnTo>
                  <a:lnTo>
                    <a:pt x="127939" y="980224"/>
                  </a:lnTo>
                  <a:lnTo>
                    <a:pt x="123012" y="988428"/>
                  </a:lnTo>
                  <a:lnTo>
                    <a:pt x="106616" y="1024483"/>
                  </a:lnTo>
                  <a:lnTo>
                    <a:pt x="104978" y="1032675"/>
                  </a:lnTo>
                  <a:lnTo>
                    <a:pt x="104978" y="1057262"/>
                  </a:lnTo>
                  <a:lnTo>
                    <a:pt x="108254" y="1067104"/>
                  </a:lnTo>
                  <a:lnTo>
                    <a:pt x="111544" y="1086764"/>
                  </a:lnTo>
                  <a:lnTo>
                    <a:pt x="114820" y="1094968"/>
                  </a:lnTo>
                  <a:lnTo>
                    <a:pt x="116446" y="1104798"/>
                  </a:lnTo>
                  <a:lnTo>
                    <a:pt x="119735" y="1112989"/>
                  </a:lnTo>
                  <a:lnTo>
                    <a:pt x="127939" y="1129385"/>
                  </a:lnTo>
                  <a:lnTo>
                    <a:pt x="131216" y="1137577"/>
                  </a:lnTo>
                  <a:lnTo>
                    <a:pt x="137782" y="1150696"/>
                  </a:lnTo>
                  <a:lnTo>
                    <a:pt x="144335" y="1160526"/>
                  </a:lnTo>
                  <a:lnTo>
                    <a:pt x="147624" y="1163815"/>
                  </a:lnTo>
                  <a:lnTo>
                    <a:pt x="150901" y="1168717"/>
                  </a:lnTo>
                  <a:lnTo>
                    <a:pt x="154190" y="1175270"/>
                  </a:lnTo>
                  <a:lnTo>
                    <a:pt x="155829" y="1176921"/>
                  </a:lnTo>
                  <a:lnTo>
                    <a:pt x="155829" y="1175270"/>
                  </a:lnTo>
                  <a:lnTo>
                    <a:pt x="154190" y="1172006"/>
                  </a:lnTo>
                  <a:lnTo>
                    <a:pt x="150901" y="1167079"/>
                  </a:lnTo>
                  <a:lnTo>
                    <a:pt x="145973" y="1160526"/>
                  </a:lnTo>
                  <a:lnTo>
                    <a:pt x="141058" y="1152334"/>
                  </a:lnTo>
                  <a:lnTo>
                    <a:pt x="137782" y="1142504"/>
                  </a:lnTo>
                  <a:lnTo>
                    <a:pt x="132867" y="1132662"/>
                  </a:lnTo>
                  <a:lnTo>
                    <a:pt x="127939" y="1121194"/>
                  </a:lnTo>
                  <a:lnTo>
                    <a:pt x="124663" y="1109713"/>
                  </a:lnTo>
                  <a:lnTo>
                    <a:pt x="121373" y="1096594"/>
                  </a:lnTo>
                  <a:lnTo>
                    <a:pt x="118097" y="1081849"/>
                  </a:lnTo>
                  <a:lnTo>
                    <a:pt x="118097" y="1070368"/>
                  </a:lnTo>
                  <a:lnTo>
                    <a:pt x="116446" y="1055624"/>
                  </a:lnTo>
                  <a:lnTo>
                    <a:pt x="118097" y="1042504"/>
                  </a:lnTo>
                  <a:lnTo>
                    <a:pt x="121373" y="1029385"/>
                  </a:lnTo>
                  <a:lnTo>
                    <a:pt x="127939" y="1017930"/>
                  </a:lnTo>
                  <a:lnTo>
                    <a:pt x="134505" y="1004811"/>
                  </a:lnTo>
                  <a:lnTo>
                    <a:pt x="141058" y="994968"/>
                  </a:lnTo>
                  <a:lnTo>
                    <a:pt x="145973" y="986777"/>
                  </a:lnTo>
                  <a:lnTo>
                    <a:pt x="152539" y="978585"/>
                  </a:lnTo>
                  <a:lnTo>
                    <a:pt x="157467" y="970381"/>
                  </a:lnTo>
                  <a:lnTo>
                    <a:pt x="162394" y="963828"/>
                  </a:lnTo>
                  <a:lnTo>
                    <a:pt x="173863" y="952347"/>
                  </a:lnTo>
                  <a:lnTo>
                    <a:pt x="186982" y="926134"/>
                  </a:lnTo>
                  <a:lnTo>
                    <a:pt x="188620" y="919581"/>
                  </a:lnTo>
                  <a:lnTo>
                    <a:pt x="190271" y="911377"/>
                  </a:lnTo>
                  <a:lnTo>
                    <a:pt x="193548" y="891717"/>
                  </a:lnTo>
                  <a:close/>
                </a:path>
                <a:path w="479425" h="1523364">
                  <a:moveTo>
                    <a:pt x="241122" y="427875"/>
                  </a:moveTo>
                  <a:lnTo>
                    <a:pt x="239483" y="419633"/>
                  </a:lnTo>
                  <a:lnTo>
                    <a:pt x="239483" y="414718"/>
                  </a:lnTo>
                  <a:lnTo>
                    <a:pt x="237832" y="408190"/>
                  </a:lnTo>
                  <a:lnTo>
                    <a:pt x="234556" y="401548"/>
                  </a:lnTo>
                  <a:lnTo>
                    <a:pt x="232918" y="395033"/>
                  </a:lnTo>
                  <a:lnTo>
                    <a:pt x="228003" y="385191"/>
                  </a:lnTo>
                  <a:lnTo>
                    <a:pt x="228003" y="463918"/>
                  </a:lnTo>
                  <a:lnTo>
                    <a:pt x="231279" y="459003"/>
                  </a:lnTo>
                  <a:lnTo>
                    <a:pt x="236194" y="454075"/>
                  </a:lnTo>
                  <a:lnTo>
                    <a:pt x="237832" y="447560"/>
                  </a:lnTo>
                  <a:lnTo>
                    <a:pt x="241122" y="440918"/>
                  </a:lnTo>
                  <a:lnTo>
                    <a:pt x="241122" y="427875"/>
                  </a:lnTo>
                  <a:close/>
                </a:path>
                <a:path w="479425" h="1523364">
                  <a:moveTo>
                    <a:pt x="250964" y="147497"/>
                  </a:moveTo>
                  <a:lnTo>
                    <a:pt x="247688" y="147497"/>
                  </a:lnTo>
                  <a:lnTo>
                    <a:pt x="244398" y="145897"/>
                  </a:lnTo>
                  <a:lnTo>
                    <a:pt x="239483" y="145897"/>
                  </a:lnTo>
                  <a:lnTo>
                    <a:pt x="234556" y="144297"/>
                  </a:lnTo>
                  <a:lnTo>
                    <a:pt x="228003" y="142582"/>
                  </a:lnTo>
                  <a:lnTo>
                    <a:pt x="219798" y="139382"/>
                  </a:lnTo>
                  <a:lnTo>
                    <a:pt x="213233" y="132740"/>
                  </a:lnTo>
                  <a:lnTo>
                    <a:pt x="203390" y="126212"/>
                  </a:lnTo>
                  <a:lnTo>
                    <a:pt x="195186" y="116382"/>
                  </a:lnTo>
                  <a:lnTo>
                    <a:pt x="167297" y="72085"/>
                  </a:lnTo>
                  <a:lnTo>
                    <a:pt x="147624" y="27914"/>
                  </a:lnTo>
                  <a:lnTo>
                    <a:pt x="145288" y="21285"/>
                  </a:lnTo>
                  <a:lnTo>
                    <a:pt x="137782" y="0"/>
                  </a:lnTo>
                  <a:lnTo>
                    <a:pt x="134505" y="1714"/>
                  </a:lnTo>
                  <a:lnTo>
                    <a:pt x="127939" y="1714"/>
                  </a:lnTo>
                  <a:lnTo>
                    <a:pt x="123012" y="4914"/>
                  </a:lnTo>
                  <a:lnTo>
                    <a:pt x="114820" y="8229"/>
                  </a:lnTo>
                  <a:lnTo>
                    <a:pt x="106616" y="11442"/>
                  </a:lnTo>
                  <a:lnTo>
                    <a:pt x="95135" y="14757"/>
                  </a:lnTo>
                  <a:lnTo>
                    <a:pt x="85293" y="19672"/>
                  </a:lnTo>
                  <a:lnTo>
                    <a:pt x="27876" y="49199"/>
                  </a:lnTo>
                  <a:lnTo>
                    <a:pt x="0" y="72085"/>
                  </a:lnTo>
                  <a:lnTo>
                    <a:pt x="4914" y="80327"/>
                  </a:lnTo>
                  <a:lnTo>
                    <a:pt x="11480" y="73812"/>
                  </a:lnTo>
                  <a:lnTo>
                    <a:pt x="19685" y="68884"/>
                  </a:lnTo>
                  <a:lnTo>
                    <a:pt x="29514" y="60642"/>
                  </a:lnTo>
                  <a:lnTo>
                    <a:pt x="39357" y="54127"/>
                  </a:lnTo>
                  <a:lnTo>
                    <a:pt x="50838" y="47599"/>
                  </a:lnTo>
                  <a:lnTo>
                    <a:pt x="65608" y="40957"/>
                  </a:lnTo>
                  <a:lnTo>
                    <a:pt x="78727" y="34442"/>
                  </a:lnTo>
                  <a:lnTo>
                    <a:pt x="93497" y="29514"/>
                  </a:lnTo>
                  <a:lnTo>
                    <a:pt x="109893" y="24599"/>
                  </a:lnTo>
                  <a:lnTo>
                    <a:pt x="127939" y="21285"/>
                  </a:lnTo>
                  <a:lnTo>
                    <a:pt x="131216" y="27914"/>
                  </a:lnTo>
                  <a:lnTo>
                    <a:pt x="134505" y="40957"/>
                  </a:lnTo>
                  <a:lnTo>
                    <a:pt x="137782" y="49199"/>
                  </a:lnTo>
                  <a:lnTo>
                    <a:pt x="139420" y="57442"/>
                  </a:lnTo>
                  <a:lnTo>
                    <a:pt x="144335" y="68884"/>
                  </a:lnTo>
                  <a:lnTo>
                    <a:pt x="147624" y="78727"/>
                  </a:lnTo>
                  <a:lnTo>
                    <a:pt x="152539" y="88569"/>
                  </a:lnTo>
                  <a:lnTo>
                    <a:pt x="159105" y="98412"/>
                  </a:lnTo>
                  <a:lnTo>
                    <a:pt x="167297" y="109855"/>
                  </a:lnTo>
                  <a:lnTo>
                    <a:pt x="173863" y="119697"/>
                  </a:lnTo>
                  <a:lnTo>
                    <a:pt x="193548" y="139382"/>
                  </a:lnTo>
                  <a:lnTo>
                    <a:pt x="206679" y="147497"/>
                  </a:lnTo>
                  <a:lnTo>
                    <a:pt x="203390" y="150825"/>
                  </a:lnTo>
                  <a:lnTo>
                    <a:pt x="191909" y="162267"/>
                  </a:lnTo>
                  <a:lnTo>
                    <a:pt x="185356" y="167182"/>
                  </a:lnTo>
                  <a:lnTo>
                    <a:pt x="177152" y="175425"/>
                  </a:lnTo>
                  <a:lnTo>
                    <a:pt x="167297" y="183553"/>
                  </a:lnTo>
                  <a:lnTo>
                    <a:pt x="155829" y="191795"/>
                  </a:lnTo>
                  <a:lnTo>
                    <a:pt x="145973" y="200025"/>
                  </a:lnTo>
                  <a:lnTo>
                    <a:pt x="136144" y="209867"/>
                  </a:lnTo>
                  <a:lnTo>
                    <a:pt x="126301" y="217995"/>
                  </a:lnTo>
                  <a:lnTo>
                    <a:pt x="118097" y="226237"/>
                  </a:lnTo>
                  <a:lnTo>
                    <a:pt x="109893" y="234365"/>
                  </a:lnTo>
                  <a:lnTo>
                    <a:pt x="103339" y="240995"/>
                  </a:lnTo>
                  <a:lnTo>
                    <a:pt x="100050" y="245922"/>
                  </a:lnTo>
                  <a:lnTo>
                    <a:pt x="98412" y="252437"/>
                  </a:lnTo>
                  <a:lnTo>
                    <a:pt x="96774" y="250837"/>
                  </a:lnTo>
                  <a:lnTo>
                    <a:pt x="95135" y="245922"/>
                  </a:lnTo>
                  <a:lnTo>
                    <a:pt x="91859" y="239280"/>
                  </a:lnTo>
                  <a:lnTo>
                    <a:pt x="88569" y="231152"/>
                  </a:lnTo>
                  <a:lnTo>
                    <a:pt x="83654" y="219710"/>
                  </a:lnTo>
                  <a:lnTo>
                    <a:pt x="78727" y="208153"/>
                  </a:lnTo>
                  <a:lnTo>
                    <a:pt x="72174" y="195110"/>
                  </a:lnTo>
                  <a:lnTo>
                    <a:pt x="67246" y="181952"/>
                  </a:lnTo>
                  <a:lnTo>
                    <a:pt x="59042" y="168910"/>
                  </a:lnTo>
                  <a:lnTo>
                    <a:pt x="54127" y="154139"/>
                  </a:lnTo>
                  <a:lnTo>
                    <a:pt x="45923" y="140982"/>
                  </a:lnTo>
                  <a:lnTo>
                    <a:pt x="41008" y="129540"/>
                  </a:lnTo>
                  <a:lnTo>
                    <a:pt x="34442" y="117983"/>
                  </a:lnTo>
                  <a:lnTo>
                    <a:pt x="29514" y="108254"/>
                  </a:lnTo>
                  <a:lnTo>
                    <a:pt x="24599" y="100012"/>
                  </a:lnTo>
                  <a:lnTo>
                    <a:pt x="19685" y="96697"/>
                  </a:lnTo>
                  <a:lnTo>
                    <a:pt x="9842" y="98412"/>
                  </a:lnTo>
                  <a:lnTo>
                    <a:pt x="9842" y="100012"/>
                  </a:lnTo>
                  <a:lnTo>
                    <a:pt x="13119" y="103327"/>
                  </a:lnTo>
                  <a:lnTo>
                    <a:pt x="16395" y="108254"/>
                  </a:lnTo>
                  <a:lnTo>
                    <a:pt x="21323" y="116382"/>
                  </a:lnTo>
                  <a:lnTo>
                    <a:pt x="26238" y="122897"/>
                  </a:lnTo>
                  <a:lnTo>
                    <a:pt x="32804" y="134454"/>
                  </a:lnTo>
                  <a:lnTo>
                    <a:pt x="39357" y="145897"/>
                  </a:lnTo>
                  <a:lnTo>
                    <a:pt x="45923" y="159067"/>
                  </a:lnTo>
                  <a:lnTo>
                    <a:pt x="52489" y="172110"/>
                  </a:lnTo>
                  <a:lnTo>
                    <a:pt x="60680" y="185267"/>
                  </a:lnTo>
                  <a:lnTo>
                    <a:pt x="67246" y="200025"/>
                  </a:lnTo>
                  <a:lnTo>
                    <a:pt x="73812" y="216395"/>
                  </a:lnTo>
                  <a:lnTo>
                    <a:pt x="78727" y="231152"/>
                  </a:lnTo>
                  <a:lnTo>
                    <a:pt x="85293" y="245922"/>
                  </a:lnTo>
                  <a:lnTo>
                    <a:pt x="91859" y="275450"/>
                  </a:lnTo>
                  <a:lnTo>
                    <a:pt x="93497" y="273723"/>
                  </a:lnTo>
                  <a:lnTo>
                    <a:pt x="96774" y="270522"/>
                  </a:lnTo>
                  <a:lnTo>
                    <a:pt x="101688" y="265607"/>
                  </a:lnTo>
                  <a:lnTo>
                    <a:pt x="108254" y="258965"/>
                  </a:lnTo>
                  <a:lnTo>
                    <a:pt x="114833" y="252437"/>
                  </a:lnTo>
                  <a:lnTo>
                    <a:pt x="116446" y="250837"/>
                  </a:lnTo>
                  <a:lnTo>
                    <a:pt x="126301" y="242595"/>
                  </a:lnTo>
                  <a:lnTo>
                    <a:pt x="136144" y="231152"/>
                  </a:lnTo>
                  <a:lnTo>
                    <a:pt x="147624" y="221310"/>
                  </a:lnTo>
                  <a:lnTo>
                    <a:pt x="160743" y="211480"/>
                  </a:lnTo>
                  <a:lnTo>
                    <a:pt x="173863" y="200025"/>
                  </a:lnTo>
                  <a:lnTo>
                    <a:pt x="185356" y="188468"/>
                  </a:lnTo>
                  <a:lnTo>
                    <a:pt x="200113" y="178625"/>
                  </a:lnTo>
                  <a:lnTo>
                    <a:pt x="213233" y="168910"/>
                  </a:lnTo>
                  <a:lnTo>
                    <a:pt x="226364" y="160667"/>
                  </a:lnTo>
                  <a:lnTo>
                    <a:pt x="237832" y="152425"/>
                  </a:lnTo>
                  <a:lnTo>
                    <a:pt x="250964" y="147497"/>
                  </a:lnTo>
                  <a:close/>
                </a:path>
                <a:path w="479425" h="1523364">
                  <a:moveTo>
                    <a:pt x="478967" y="1521142"/>
                  </a:moveTo>
                  <a:lnTo>
                    <a:pt x="472401" y="1517853"/>
                  </a:lnTo>
                  <a:lnTo>
                    <a:pt x="457644" y="1508023"/>
                  </a:lnTo>
                  <a:lnTo>
                    <a:pt x="449440" y="1504746"/>
                  </a:lnTo>
                  <a:lnTo>
                    <a:pt x="442874" y="1501470"/>
                  </a:lnTo>
                  <a:lnTo>
                    <a:pt x="429755" y="1491640"/>
                  </a:lnTo>
                  <a:lnTo>
                    <a:pt x="424827" y="1486712"/>
                  </a:lnTo>
                  <a:lnTo>
                    <a:pt x="418274" y="1481797"/>
                  </a:lnTo>
                  <a:lnTo>
                    <a:pt x="411721" y="1475244"/>
                  </a:lnTo>
                  <a:lnTo>
                    <a:pt x="406793" y="1471968"/>
                  </a:lnTo>
                  <a:lnTo>
                    <a:pt x="396951" y="1458849"/>
                  </a:lnTo>
                  <a:lnTo>
                    <a:pt x="393674" y="1453934"/>
                  </a:lnTo>
                  <a:lnTo>
                    <a:pt x="392036" y="1447368"/>
                  </a:lnTo>
                  <a:lnTo>
                    <a:pt x="388747" y="1442466"/>
                  </a:lnTo>
                  <a:lnTo>
                    <a:pt x="385470" y="1429346"/>
                  </a:lnTo>
                  <a:lnTo>
                    <a:pt x="383832" y="1426070"/>
                  </a:lnTo>
                  <a:lnTo>
                    <a:pt x="382181" y="1419504"/>
                  </a:lnTo>
                  <a:lnTo>
                    <a:pt x="380542" y="1416240"/>
                  </a:lnTo>
                  <a:lnTo>
                    <a:pt x="380542" y="1403121"/>
                  </a:lnTo>
                  <a:lnTo>
                    <a:pt x="378904" y="1406398"/>
                  </a:lnTo>
                  <a:lnTo>
                    <a:pt x="378904" y="1417866"/>
                  </a:lnTo>
                  <a:lnTo>
                    <a:pt x="377266" y="1424432"/>
                  </a:lnTo>
                  <a:lnTo>
                    <a:pt x="377266" y="1432623"/>
                  </a:lnTo>
                  <a:lnTo>
                    <a:pt x="390398" y="1471968"/>
                  </a:lnTo>
                  <a:lnTo>
                    <a:pt x="419912" y="1499831"/>
                  </a:lnTo>
                  <a:lnTo>
                    <a:pt x="454355" y="1516214"/>
                  </a:lnTo>
                  <a:lnTo>
                    <a:pt x="475678" y="1522780"/>
                  </a:lnTo>
                  <a:lnTo>
                    <a:pt x="478967" y="1521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36855" y="4435329"/>
              <a:ext cx="77093" cy="14098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725425" y="3468344"/>
              <a:ext cx="1188085" cy="2401570"/>
            </a:xfrm>
            <a:custGeom>
              <a:avLst/>
              <a:gdLst/>
              <a:ahLst/>
              <a:cxnLst/>
              <a:rect l="l" t="t" r="r" b="b"/>
              <a:pathLst>
                <a:path w="1188084" h="2401570">
                  <a:moveTo>
                    <a:pt x="219798" y="2283256"/>
                  </a:moveTo>
                  <a:lnTo>
                    <a:pt x="218160" y="2268512"/>
                  </a:lnTo>
                  <a:lnTo>
                    <a:pt x="211594" y="2239010"/>
                  </a:lnTo>
                  <a:lnTo>
                    <a:pt x="205041" y="2225891"/>
                  </a:lnTo>
                  <a:lnTo>
                    <a:pt x="205041" y="2286546"/>
                  </a:lnTo>
                  <a:lnTo>
                    <a:pt x="205041" y="2312759"/>
                  </a:lnTo>
                  <a:lnTo>
                    <a:pt x="198475" y="2335720"/>
                  </a:lnTo>
                  <a:lnTo>
                    <a:pt x="193560" y="2343912"/>
                  </a:lnTo>
                  <a:lnTo>
                    <a:pt x="188633" y="2353741"/>
                  </a:lnTo>
                  <a:lnTo>
                    <a:pt x="182079" y="2360295"/>
                  </a:lnTo>
                  <a:lnTo>
                    <a:pt x="175514" y="2368486"/>
                  </a:lnTo>
                  <a:lnTo>
                    <a:pt x="164033" y="2379967"/>
                  </a:lnTo>
                  <a:lnTo>
                    <a:pt x="159118" y="2383256"/>
                  </a:lnTo>
                  <a:lnTo>
                    <a:pt x="152552" y="2388158"/>
                  </a:lnTo>
                  <a:lnTo>
                    <a:pt x="147624" y="2389797"/>
                  </a:lnTo>
                  <a:lnTo>
                    <a:pt x="144348" y="2391448"/>
                  </a:lnTo>
                  <a:lnTo>
                    <a:pt x="116471" y="2391448"/>
                  </a:lnTo>
                  <a:lnTo>
                    <a:pt x="96774" y="2388158"/>
                  </a:lnTo>
                  <a:lnTo>
                    <a:pt x="87744" y="2385161"/>
                  </a:lnTo>
                  <a:lnTo>
                    <a:pt x="96075" y="2319807"/>
                  </a:lnTo>
                  <a:lnTo>
                    <a:pt x="98412" y="2320963"/>
                  </a:lnTo>
                  <a:lnTo>
                    <a:pt x="118110" y="2320963"/>
                  </a:lnTo>
                  <a:lnTo>
                    <a:pt x="121373" y="2317686"/>
                  </a:lnTo>
                  <a:lnTo>
                    <a:pt x="124663" y="2316048"/>
                  </a:lnTo>
                  <a:lnTo>
                    <a:pt x="131229" y="2309482"/>
                  </a:lnTo>
                  <a:lnTo>
                    <a:pt x="132867" y="2306218"/>
                  </a:lnTo>
                  <a:lnTo>
                    <a:pt x="134505" y="2301290"/>
                  </a:lnTo>
                  <a:lnTo>
                    <a:pt x="134505" y="2298014"/>
                  </a:lnTo>
                  <a:lnTo>
                    <a:pt x="136144" y="2293099"/>
                  </a:lnTo>
                  <a:lnTo>
                    <a:pt x="136144" y="2281694"/>
                  </a:lnTo>
                  <a:lnTo>
                    <a:pt x="198894" y="2251773"/>
                  </a:lnTo>
                  <a:lnTo>
                    <a:pt x="200113" y="2255393"/>
                  </a:lnTo>
                  <a:lnTo>
                    <a:pt x="203403" y="2271788"/>
                  </a:lnTo>
                  <a:lnTo>
                    <a:pt x="205041" y="2286546"/>
                  </a:lnTo>
                  <a:lnTo>
                    <a:pt x="205041" y="2225891"/>
                  </a:lnTo>
                  <a:lnTo>
                    <a:pt x="198475" y="2214410"/>
                  </a:lnTo>
                  <a:lnTo>
                    <a:pt x="195503" y="2210854"/>
                  </a:lnTo>
                  <a:lnTo>
                    <a:pt x="195503" y="2241600"/>
                  </a:lnTo>
                  <a:lnTo>
                    <a:pt x="135636" y="2273579"/>
                  </a:lnTo>
                  <a:lnTo>
                    <a:pt x="132867" y="2265235"/>
                  </a:lnTo>
                  <a:lnTo>
                    <a:pt x="126072" y="2261857"/>
                  </a:lnTo>
                  <a:lnTo>
                    <a:pt x="140296" y="2194598"/>
                  </a:lnTo>
                  <a:lnTo>
                    <a:pt x="178790" y="2217699"/>
                  </a:lnTo>
                  <a:lnTo>
                    <a:pt x="195503" y="2241600"/>
                  </a:lnTo>
                  <a:lnTo>
                    <a:pt x="195503" y="2210854"/>
                  </a:lnTo>
                  <a:lnTo>
                    <a:pt x="160756" y="2183269"/>
                  </a:lnTo>
                  <a:lnTo>
                    <a:pt x="132867" y="2175078"/>
                  </a:lnTo>
                  <a:lnTo>
                    <a:pt x="123024" y="2175078"/>
                  </a:lnTo>
                  <a:lnTo>
                    <a:pt x="116471" y="2176716"/>
                  </a:lnTo>
                  <a:lnTo>
                    <a:pt x="108267" y="2176716"/>
                  </a:lnTo>
                  <a:lnTo>
                    <a:pt x="100063" y="2178354"/>
                  </a:lnTo>
                  <a:lnTo>
                    <a:pt x="85293" y="2183269"/>
                  </a:lnTo>
                  <a:lnTo>
                    <a:pt x="82016" y="2184908"/>
                  </a:lnTo>
                  <a:lnTo>
                    <a:pt x="80378" y="2186546"/>
                  </a:lnTo>
                  <a:lnTo>
                    <a:pt x="83654" y="2198027"/>
                  </a:lnTo>
                  <a:lnTo>
                    <a:pt x="86944" y="2196388"/>
                  </a:lnTo>
                  <a:lnTo>
                    <a:pt x="91859" y="2196388"/>
                  </a:lnTo>
                  <a:lnTo>
                    <a:pt x="104978" y="2193099"/>
                  </a:lnTo>
                  <a:lnTo>
                    <a:pt x="130517" y="2193099"/>
                  </a:lnTo>
                  <a:lnTo>
                    <a:pt x="117297" y="2257869"/>
                  </a:lnTo>
                  <a:lnTo>
                    <a:pt x="114833" y="2257031"/>
                  </a:lnTo>
                  <a:lnTo>
                    <a:pt x="111544" y="2257031"/>
                  </a:lnTo>
                  <a:lnTo>
                    <a:pt x="108267" y="2255393"/>
                  </a:lnTo>
                  <a:lnTo>
                    <a:pt x="103339" y="2255393"/>
                  </a:lnTo>
                  <a:lnTo>
                    <a:pt x="100063" y="2257031"/>
                  </a:lnTo>
                  <a:lnTo>
                    <a:pt x="96774" y="2257031"/>
                  </a:lnTo>
                  <a:lnTo>
                    <a:pt x="93510" y="2258682"/>
                  </a:lnTo>
                  <a:lnTo>
                    <a:pt x="91859" y="2258682"/>
                  </a:lnTo>
                  <a:lnTo>
                    <a:pt x="95148" y="2270150"/>
                  </a:lnTo>
                  <a:lnTo>
                    <a:pt x="96774" y="2268512"/>
                  </a:lnTo>
                  <a:lnTo>
                    <a:pt x="103339" y="2266873"/>
                  </a:lnTo>
                  <a:lnTo>
                    <a:pt x="106616" y="2266873"/>
                  </a:lnTo>
                  <a:lnTo>
                    <a:pt x="111544" y="2268512"/>
                  </a:lnTo>
                  <a:lnTo>
                    <a:pt x="114833" y="2270150"/>
                  </a:lnTo>
                  <a:lnTo>
                    <a:pt x="123024" y="2278354"/>
                  </a:lnTo>
                  <a:lnTo>
                    <a:pt x="126301" y="2284895"/>
                  </a:lnTo>
                  <a:lnTo>
                    <a:pt x="126301" y="2289822"/>
                  </a:lnTo>
                  <a:lnTo>
                    <a:pt x="124663" y="2294737"/>
                  </a:lnTo>
                  <a:lnTo>
                    <a:pt x="121373" y="2298014"/>
                  </a:lnTo>
                  <a:lnTo>
                    <a:pt x="116471" y="2301290"/>
                  </a:lnTo>
                  <a:lnTo>
                    <a:pt x="113182" y="2304567"/>
                  </a:lnTo>
                  <a:lnTo>
                    <a:pt x="109905" y="2306218"/>
                  </a:lnTo>
                  <a:lnTo>
                    <a:pt x="104978" y="2306218"/>
                  </a:lnTo>
                  <a:lnTo>
                    <a:pt x="101701" y="2307856"/>
                  </a:lnTo>
                  <a:lnTo>
                    <a:pt x="93510" y="2307856"/>
                  </a:lnTo>
                  <a:lnTo>
                    <a:pt x="90220" y="2306218"/>
                  </a:lnTo>
                  <a:lnTo>
                    <a:pt x="86664" y="2300897"/>
                  </a:lnTo>
                  <a:lnTo>
                    <a:pt x="86664" y="2315959"/>
                  </a:lnTo>
                  <a:lnTo>
                    <a:pt x="81076" y="2382939"/>
                  </a:lnTo>
                  <a:lnTo>
                    <a:pt x="77089" y="2381605"/>
                  </a:lnTo>
                  <a:lnTo>
                    <a:pt x="57416" y="2371775"/>
                  </a:lnTo>
                  <a:lnTo>
                    <a:pt x="47574" y="2365222"/>
                  </a:lnTo>
                  <a:lnTo>
                    <a:pt x="37731" y="2357031"/>
                  </a:lnTo>
                  <a:lnTo>
                    <a:pt x="31165" y="2347188"/>
                  </a:lnTo>
                  <a:lnTo>
                    <a:pt x="30099" y="2345334"/>
                  </a:lnTo>
                  <a:lnTo>
                    <a:pt x="76428" y="2311895"/>
                  </a:lnTo>
                  <a:lnTo>
                    <a:pt x="77089" y="2312759"/>
                  </a:lnTo>
                  <a:lnTo>
                    <a:pt x="86664" y="2315959"/>
                  </a:lnTo>
                  <a:lnTo>
                    <a:pt x="86664" y="2300897"/>
                  </a:lnTo>
                  <a:lnTo>
                    <a:pt x="83654" y="2296376"/>
                  </a:lnTo>
                  <a:lnTo>
                    <a:pt x="82016" y="2293099"/>
                  </a:lnTo>
                  <a:lnTo>
                    <a:pt x="82016" y="2284895"/>
                  </a:lnTo>
                  <a:lnTo>
                    <a:pt x="83654" y="2279993"/>
                  </a:lnTo>
                  <a:lnTo>
                    <a:pt x="86944" y="2278354"/>
                  </a:lnTo>
                  <a:lnTo>
                    <a:pt x="91859" y="2275065"/>
                  </a:lnTo>
                  <a:lnTo>
                    <a:pt x="95148" y="2275065"/>
                  </a:lnTo>
                  <a:lnTo>
                    <a:pt x="90220" y="2261946"/>
                  </a:lnTo>
                  <a:lnTo>
                    <a:pt x="88582" y="2260320"/>
                  </a:lnTo>
                  <a:lnTo>
                    <a:pt x="85293" y="2258682"/>
                  </a:lnTo>
                  <a:lnTo>
                    <a:pt x="83654" y="2258682"/>
                  </a:lnTo>
                  <a:lnTo>
                    <a:pt x="80378" y="2261946"/>
                  </a:lnTo>
                  <a:lnTo>
                    <a:pt x="78740" y="2261946"/>
                  </a:lnTo>
                  <a:lnTo>
                    <a:pt x="77089" y="2265235"/>
                  </a:lnTo>
                  <a:lnTo>
                    <a:pt x="73812" y="2268512"/>
                  </a:lnTo>
                  <a:lnTo>
                    <a:pt x="73812" y="2271788"/>
                  </a:lnTo>
                  <a:lnTo>
                    <a:pt x="68897" y="2278354"/>
                  </a:lnTo>
                  <a:lnTo>
                    <a:pt x="67259" y="2284895"/>
                  </a:lnTo>
                  <a:lnTo>
                    <a:pt x="65620" y="2289822"/>
                  </a:lnTo>
                  <a:lnTo>
                    <a:pt x="65620" y="2296376"/>
                  </a:lnTo>
                  <a:lnTo>
                    <a:pt x="67259" y="2299652"/>
                  </a:lnTo>
                  <a:lnTo>
                    <a:pt x="71716" y="2305608"/>
                  </a:lnTo>
                  <a:lnTo>
                    <a:pt x="26111" y="2338362"/>
                  </a:lnTo>
                  <a:lnTo>
                    <a:pt x="24612" y="2335720"/>
                  </a:lnTo>
                  <a:lnTo>
                    <a:pt x="19685" y="2324239"/>
                  </a:lnTo>
                  <a:lnTo>
                    <a:pt x="16408" y="2309482"/>
                  </a:lnTo>
                  <a:lnTo>
                    <a:pt x="16408" y="2281618"/>
                  </a:lnTo>
                  <a:lnTo>
                    <a:pt x="31165" y="2239010"/>
                  </a:lnTo>
                  <a:lnTo>
                    <a:pt x="44297" y="2224252"/>
                  </a:lnTo>
                  <a:lnTo>
                    <a:pt x="49199" y="2217699"/>
                  </a:lnTo>
                  <a:lnTo>
                    <a:pt x="55765" y="2212771"/>
                  </a:lnTo>
                  <a:lnTo>
                    <a:pt x="60693" y="2207857"/>
                  </a:lnTo>
                  <a:lnTo>
                    <a:pt x="70535" y="2202942"/>
                  </a:lnTo>
                  <a:lnTo>
                    <a:pt x="75450" y="2201303"/>
                  </a:lnTo>
                  <a:lnTo>
                    <a:pt x="77089" y="2199665"/>
                  </a:lnTo>
                  <a:lnTo>
                    <a:pt x="78740" y="2199665"/>
                  </a:lnTo>
                  <a:lnTo>
                    <a:pt x="78740" y="2186546"/>
                  </a:lnTo>
                  <a:lnTo>
                    <a:pt x="75450" y="2186546"/>
                  </a:lnTo>
                  <a:lnTo>
                    <a:pt x="70535" y="2188197"/>
                  </a:lnTo>
                  <a:lnTo>
                    <a:pt x="67259" y="2191474"/>
                  </a:lnTo>
                  <a:lnTo>
                    <a:pt x="60693" y="2193099"/>
                  </a:lnTo>
                  <a:lnTo>
                    <a:pt x="26238" y="2219337"/>
                  </a:lnTo>
                  <a:lnTo>
                    <a:pt x="14770" y="2239010"/>
                  </a:lnTo>
                  <a:lnTo>
                    <a:pt x="8204" y="2248839"/>
                  </a:lnTo>
                  <a:lnTo>
                    <a:pt x="4914" y="2261946"/>
                  </a:lnTo>
                  <a:lnTo>
                    <a:pt x="1651" y="2276703"/>
                  </a:lnTo>
                  <a:lnTo>
                    <a:pt x="0" y="2291448"/>
                  </a:lnTo>
                  <a:lnTo>
                    <a:pt x="0" y="2306218"/>
                  </a:lnTo>
                  <a:lnTo>
                    <a:pt x="1651" y="2320963"/>
                  </a:lnTo>
                  <a:lnTo>
                    <a:pt x="6553" y="2335720"/>
                  </a:lnTo>
                  <a:lnTo>
                    <a:pt x="19685" y="2358656"/>
                  </a:lnTo>
                  <a:lnTo>
                    <a:pt x="29527" y="2366861"/>
                  </a:lnTo>
                  <a:lnTo>
                    <a:pt x="39370" y="2376703"/>
                  </a:lnTo>
                  <a:lnTo>
                    <a:pt x="62331" y="2389797"/>
                  </a:lnTo>
                  <a:lnTo>
                    <a:pt x="75450" y="2394724"/>
                  </a:lnTo>
                  <a:lnTo>
                    <a:pt x="88582" y="2398001"/>
                  </a:lnTo>
                  <a:lnTo>
                    <a:pt x="103339" y="2399639"/>
                  </a:lnTo>
                  <a:lnTo>
                    <a:pt x="116471" y="2401278"/>
                  </a:lnTo>
                  <a:lnTo>
                    <a:pt x="129590" y="2401278"/>
                  </a:lnTo>
                  <a:lnTo>
                    <a:pt x="142697" y="2399639"/>
                  </a:lnTo>
                  <a:lnTo>
                    <a:pt x="157467" y="2398001"/>
                  </a:lnTo>
                  <a:lnTo>
                    <a:pt x="196837" y="2366861"/>
                  </a:lnTo>
                  <a:lnTo>
                    <a:pt x="213233" y="2327529"/>
                  </a:lnTo>
                  <a:lnTo>
                    <a:pt x="218160" y="2314410"/>
                  </a:lnTo>
                  <a:lnTo>
                    <a:pt x="218160" y="2298014"/>
                  </a:lnTo>
                  <a:lnTo>
                    <a:pt x="219798" y="2283256"/>
                  </a:lnTo>
                  <a:close/>
                </a:path>
                <a:path w="1188084" h="2401570">
                  <a:moveTo>
                    <a:pt x="1187615" y="83540"/>
                  </a:moveTo>
                  <a:lnTo>
                    <a:pt x="1185900" y="81927"/>
                  </a:lnTo>
                  <a:lnTo>
                    <a:pt x="1184313" y="77012"/>
                  </a:lnTo>
                  <a:lnTo>
                    <a:pt x="1182712" y="73698"/>
                  </a:lnTo>
                  <a:lnTo>
                    <a:pt x="1180998" y="70370"/>
                  </a:lnTo>
                  <a:lnTo>
                    <a:pt x="1177696" y="67170"/>
                  </a:lnTo>
                  <a:lnTo>
                    <a:pt x="1174508" y="62255"/>
                  </a:lnTo>
                  <a:lnTo>
                    <a:pt x="1169492" y="58928"/>
                  </a:lnTo>
                  <a:lnTo>
                    <a:pt x="1166304" y="54013"/>
                  </a:lnTo>
                  <a:lnTo>
                    <a:pt x="1159687" y="49085"/>
                  </a:lnTo>
                  <a:lnTo>
                    <a:pt x="1154785" y="44170"/>
                  </a:lnTo>
                  <a:lnTo>
                    <a:pt x="1146581" y="39243"/>
                  </a:lnTo>
                  <a:lnTo>
                    <a:pt x="1142479" y="37642"/>
                  </a:lnTo>
                  <a:lnTo>
                    <a:pt x="1138377" y="36042"/>
                  </a:lnTo>
                  <a:lnTo>
                    <a:pt x="1123797" y="31127"/>
                  </a:lnTo>
                  <a:lnTo>
                    <a:pt x="1118666" y="29413"/>
                  </a:lnTo>
                  <a:lnTo>
                    <a:pt x="1108862" y="24485"/>
                  </a:lnTo>
                  <a:lnTo>
                    <a:pt x="1099058" y="22885"/>
                  </a:lnTo>
                  <a:lnTo>
                    <a:pt x="1090853" y="21285"/>
                  </a:lnTo>
                  <a:lnTo>
                    <a:pt x="1076045" y="21285"/>
                  </a:lnTo>
                  <a:lnTo>
                    <a:pt x="1069428" y="22885"/>
                  </a:lnTo>
                  <a:lnTo>
                    <a:pt x="1064526" y="22885"/>
                  </a:lnTo>
                  <a:lnTo>
                    <a:pt x="1058037" y="24485"/>
                  </a:lnTo>
                  <a:lnTo>
                    <a:pt x="1053134" y="26200"/>
                  </a:lnTo>
                  <a:lnTo>
                    <a:pt x="1048118" y="27800"/>
                  </a:lnTo>
                  <a:lnTo>
                    <a:pt x="1041628" y="29413"/>
                  </a:lnTo>
                  <a:lnTo>
                    <a:pt x="1030109" y="29413"/>
                  </a:lnTo>
                  <a:lnTo>
                    <a:pt x="1023505" y="31127"/>
                  </a:lnTo>
                  <a:lnTo>
                    <a:pt x="1017003" y="31127"/>
                  </a:lnTo>
                  <a:lnTo>
                    <a:pt x="1010399" y="29413"/>
                  </a:lnTo>
                  <a:lnTo>
                    <a:pt x="993990" y="26200"/>
                  </a:lnTo>
                  <a:lnTo>
                    <a:pt x="985774" y="22885"/>
                  </a:lnTo>
                  <a:lnTo>
                    <a:pt x="979284" y="21285"/>
                  </a:lnTo>
                  <a:lnTo>
                    <a:pt x="971080" y="17957"/>
                  </a:lnTo>
                  <a:lnTo>
                    <a:pt x="964501" y="16357"/>
                  </a:lnTo>
                  <a:lnTo>
                    <a:pt x="957935" y="13042"/>
                  </a:lnTo>
                  <a:lnTo>
                    <a:pt x="953020" y="11442"/>
                  </a:lnTo>
                  <a:lnTo>
                    <a:pt x="946467" y="8115"/>
                  </a:lnTo>
                  <a:lnTo>
                    <a:pt x="941539" y="6515"/>
                  </a:lnTo>
                  <a:lnTo>
                    <a:pt x="936612" y="3200"/>
                  </a:lnTo>
                  <a:lnTo>
                    <a:pt x="933335" y="1600"/>
                  </a:lnTo>
                  <a:lnTo>
                    <a:pt x="928420" y="0"/>
                  </a:lnTo>
                  <a:lnTo>
                    <a:pt x="930059" y="1600"/>
                  </a:lnTo>
                  <a:lnTo>
                    <a:pt x="934974" y="6515"/>
                  </a:lnTo>
                  <a:lnTo>
                    <a:pt x="938250" y="9728"/>
                  </a:lnTo>
                  <a:lnTo>
                    <a:pt x="943178" y="13042"/>
                  </a:lnTo>
                  <a:lnTo>
                    <a:pt x="949744" y="17957"/>
                  </a:lnTo>
                  <a:lnTo>
                    <a:pt x="957935" y="22885"/>
                  </a:lnTo>
                  <a:lnTo>
                    <a:pt x="964501" y="26200"/>
                  </a:lnTo>
                  <a:lnTo>
                    <a:pt x="972667" y="29413"/>
                  </a:lnTo>
                  <a:lnTo>
                    <a:pt x="980884" y="32727"/>
                  </a:lnTo>
                  <a:lnTo>
                    <a:pt x="989088" y="37642"/>
                  </a:lnTo>
                  <a:lnTo>
                    <a:pt x="998994" y="39243"/>
                  </a:lnTo>
                  <a:lnTo>
                    <a:pt x="1008799" y="40970"/>
                  </a:lnTo>
                  <a:lnTo>
                    <a:pt x="1020305" y="42570"/>
                  </a:lnTo>
                  <a:lnTo>
                    <a:pt x="1031709" y="42570"/>
                  </a:lnTo>
                  <a:lnTo>
                    <a:pt x="1041628" y="39243"/>
                  </a:lnTo>
                  <a:lnTo>
                    <a:pt x="1071143" y="39243"/>
                  </a:lnTo>
                  <a:lnTo>
                    <a:pt x="1080947" y="37642"/>
                  </a:lnTo>
                  <a:lnTo>
                    <a:pt x="1090853" y="39243"/>
                  </a:lnTo>
                  <a:lnTo>
                    <a:pt x="1099058" y="39243"/>
                  </a:lnTo>
                  <a:lnTo>
                    <a:pt x="1108862" y="42570"/>
                  </a:lnTo>
                  <a:lnTo>
                    <a:pt x="1117066" y="44170"/>
                  </a:lnTo>
                  <a:lnTo>
                    <a:pt x="1125270" y="45885"/>
                  </a:lnTo>
                  <a:lnTo>
                    <a:pt x="1133475" y="50812"/>
                  </a:lnTo>
                  <a:lnTo>
                    <a:pt x="1143279" y="55727"/>
                  </a:lnTo>
                  <a:lnTo>
                    <a:pt x="1151483" y="60528"/>
                  </a:lnTo>
                  <a:lnTo>
                    <a:pt x="1159687" y="67170"/>
                  </a:lnTo>
                  <a:lnTo>
                    <a:pt x="1167892" y="75298"/>
                  </a:lnTo>
                  <a:lnTo>
                    <a:pt x="1176108" y="83540"/>
                  </a:lnTo>
                  <a:lnTo>
                    <a:pt x="1187615" y="83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4799" y="3519144"/>
              <a:ext cx="136189" cy="6545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622092" y="3815766"/>
              <a:ext cx="374015" cy="388620"/>
            </a:xfrm>
            <a:custGeom>
              <a:avLst/>
              <a:gdLst/>
              <a:ahLst/>
              <a:cxnLst/>
              <a:rect l="l" t="t" r="r" b="b"/>
              <a:pathLst>
                <a:path w="374015" h="388620">
                  <a:moveTo>
                    <a:pt x="18044" y="213082"/>
                  </a:moveTo>
                  <a:lnTo>
                    <a:pt x="0" y="221321"/>
                  </a:lnTo>
                  <a:lnTo>
                    <a:pt x="98421" y="324543"/>
                  </a:lnTo>
                  <a:lnTo>
                    <a:pt x="190277" y="388514"/>
                  </a:lnTo>
                  <a:lnTo>
                    <a:pt x="191919" y="381877"/>
                  </a:lnTo>
                  <a:lnTo>
                    <a:pt x="198483" y="373751"/>
                  </a:lnTo>
                  <a:lnTo>
                    <a:pt x="205530" y="363910"/>
                  </a:lnTo>
                  <a:lnTo>
                    <a:pt x="183713" y="363910"/>
                  </a:lnTo>
                  <a:lnTo>
                    <a:pt x="168954" y="355670"/>
                  </a:lnTo>
                  <a:lnTo>
                    <a:pt x="152543" y="347545"/>
                  </a:lnTo>
                  <a:lnTo>
                    <a:pt x="137785" y="335987"/>
                  </a:lnTo>
                  <a:lnTo>
                    <a:pt x="123026" y="326146"/>
                  </a:lnTo>
                  <a:lnTo>
                    <a:pt x="108256" y="313100"/>
                  </a:lnTo>
                  <a:lnTo>
                    <a:pt x="93497" y="301656"/>
                  </a:lnTo>
                  <a:lnTo>
                    <a:pt x="80380" y="286894"/>
                  </a:lnTo>
                  <a:lnTo>
                    <a:pt x="70533" y="275335"/>
                  </a:lnTo>
                  <a:lnTo>
                    <a:pt x="57416" y="262290"/>
                  </a:lnTo>
                  <a:lnTo>
                    <a:pt x="47569" y="250846"/>
                  </a:lnTo>
                  <a:lnTo>
                    <a:pt x="31166" y="231163"/>
                  </a:lnTo>
                  <a:lnTo>
                    <a:pt x="24605" y="224525"/>
                  </a:lnTo>
                  <a:lnTo>
                    <a:pt x="21324" y="218002"/>
                  </a:lnTo>
                  <a:lnTo>
                    <a:pt x="18044" y="214684"/>
                  </a:lnTo>
                  <a:lnTo>
                    <a:pt x="18044" y="213082"/>
                  </a:lnTo>
                  <a:close/>
                </a:path>
                <a:path w="374015" h="388620">
                  <a:moveTo>
                    <a:pt x="241129" y="16364"/>
                  </a:moveTo>
                  <a:lnTo>
                    <a:pt x="229641" y="16364"/>
                  </a:lnTo>
                  <a:lnTo>
                    <a:pt x="249323" y="32843"/>
                  </a:lnTo>
                  <a:lnTo>
                    <a:pt x="267376" y="49208"/>
                  </a:lnTo>
                  <a:lnTo>
                    <a:pt x="296893" y="81937"/>
                  </a:lnTo>
                  <a:lnTo>
                    <a:pt x="319857" y="113063"/>
                  </a:lnTo>
                  <a:lnTo>
                    <a:pt x="346104" y="163874"/>
                  </a:lnTo>
                  <a:lnTo>
                    <a:pt x="349386" y="173715"/>
                  </a:lnTo>
                  <a:lnTo>
                    <a:pt x="352668" y="181955"/>
                  </a:lnTo>
                  <a:lnTo>
                    <a:pt x="354309" y="188478"/>
                  </a:lnTo>
                  <a:lnTo>
                    <a:pt x="355950" y="195115"/>
                  </a:lnTo>
                  <a:lnTo>
                    <a:pt x="355950" y="198319"/>
                  </a:lnTo>
                  <a:lnTo>
                    <a:pt x="357591" y="198319"/>
                  </a:lnTo>
                  <a:lnTo>
                    <a:pt x="183713" y="363910"/>
                  </a:lnTo>
                  <a:lnTo>
                    <a:pt x="205530" y="363910"/>
                  </a:lnTo>
                  <a:lnTo>
                    <a:pt x="206677" y="362308"/>
                  </a:lnTo>
                  <a:lnTo>
                    <a:pt x="219806" y="349147"/>
                  </a:lnTo>
                  <a:lnTo>
                    <a:pt x="232924" y="332783"/>
                  </a:lnTo>
                  <a:lnTo>
                    <a:pt x="249323" y="318021"/>
                  </a:lnTo>
                  <a:lnTo>
                    <a:pt x="316575" y="250846"/>
                  </a:lnTo>
                  <a:lnTo>
                    <a:pt x="331345" y="234367"/>
                  </a:lnTo>
                  <a:lnTo>
                    <a:pt x="346104" y="221321"/>
                  </a:lnTo>
                  <a:lnTo>
                    <a:pt x="357591" y="209877"/>
                  </a:lnTo>
                  <a:lnTo>
                    <a:pt x="367427" y="201638"/>
                  </a:lnTo>
                  <a:lnTo>
                    <a:pt x="372350" y="195115"/>
                  </a:lnTo>
                  <a:lnTo>
                    <a:pt x="373991" y="191796"/>
                  </a:lnTo>
                  <a:lnTo>
                    <a:pt x="367427" y="173715"/>
                  </a:lnTo>
                  <a:lnTo>
                    <a:pt x="346104" y="136065"/>
                  </a:lnTo>
                  <a:lnTo>
                    <a:pt x="323139" y="103222"/>
                  </a:lnTo>
                  <a:lnTo>
                    <a:pt x="296893" y="72095"/>
                  </a:lnTo>
                  <a:lnTo>
                    <a:pt x="285416" y="59049"/>
                  </a:lnTo>
                  <a:lnTo>
                    <a:pt x="249323" y="23001"/>
                  </a:lnTo>
                  <a:lnTo>
                    <a:pt x="241129" y="16364"/>
                  </a:lnTo>
                  <a:close/>
                </a:path>
                <a:path w="374015" h="388620">
                  <a:moveTo>
                    <a:pt x="223077" y="0"/>
                  </a:moveTo>
                  <a:lnTo>
                    <a:pt x="203395" y="18081"/>
                  </a:lnTo>
                  <a:lnTo>
                    <a:pt x="167313" y="54128"/>
                  </a:lnTo>
                  <a:lnTo>
                    <a:pt x="131220" y="86857"/>
                  </a:lnTo>
                  <a:lnTo>
                    <a:pt x="113179" y="101620"/>
                  </a:lnTo>
                  <a:lnTo>
                    <a:pt x="96780" y="114780"/>
                  </a:lnTo>
                  <a:lnTo>
                    <a:pt x="80380" y="129542"/>
                  </a:lnTo>
                  <a:lnTo>
                    <a:pt x="65610" y="139384"/>
                  </a:lnTo>
                  <a:lnTo>
                    <a:pt x="52492" y="150828"/>
                  </a:lnTo>
                  <a:lnTo>
                    <a:pt x="39367" y="158953"/>
                  </a:lnTo>
                  <a:lnTo>
                    <a:pt x="29526" y="167192"/>
                  </a:lnTo>
                  <a:lnTo>
                    <a:pt x="21324" y="173715"/>
                  </a:lnTo>
                  <a:lnTo>
                    <a:pt x="14763" y="178636"/>
                  </a:lnTo>
                  <a:lnTo>
                    <a:pt x="11482" y="180353"/>
                  </a:lnTo>
                  <a:lnTo>
                    <a:pt x="9842" y="181955"/>
                  </a:lnTo>
                  <a:lnTo>
                    <a:pt x="21324" y="191796"/>
                  </a:lnTo>
                  <a:lnTo>
                    <a:pt x="31166" y="186875"/>
                  </a:lnTo>
                  <a:lnTo>
                    <a:pt x="44288" y="178636"/>
                  </a:lnTo>
                  <a:lnTo>
                    <a:pt x="57416" y="167192"/>
                  </a:lnTo>
                  <a:lnTo>
                    <a:pt x="73815" y="155749"/>
                  </a:lnTo>
                  <a:lnTo>
                    <a:pt x="90215" y="142588"/>
                  </a:lnTo>
                  <a:lnTo>
                    <a:pt x="108256" y="127826"/>
                  </a:lnTo>
                  <a:lnTo>
                    <a:pt x="142708" y="96699"/>
                  </a:lnTo>
                  <a:lnTo>
                    <a:pt x="159108" y="80334"/>
                  </a:lnTo>
                  <a:lnTo>
                    <a:pt x="175507" y="67174"/>
                  </a:lnTo>
                  <a:lnTo>
                    <a:pt x="190277" y="52412"/>
                  </a:lnTo>
                  <a:lnTo>
                    <a:pt x="203395" y="40968"/>
                  </a:lnTo>
                  <a:lnTo>
                    <a:pt x="226359" y="18081"/>
                  </a:lnTo>
                  <a:lnTo>
                    <a:pt x="229641" y="16364"/>
                  </a:lnTo>
                  <a:lnTo>
                    <a:pt x="241129" y="16364"/>
                  </a:lnTo>
                  <a:lnTo>
                    <a:pt x="232924" y="8239"/>
                  </a:lnTo>
                  <a:lnTo>
                    <a:pt x="226359" y="3318"/>
                  </a:lnTo>
                  <a:lnTo>
                    <a:pt x="223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9026" y="3891180"/>
              <a:ext cx="373991" cy="37043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33629" y="3625697"/>
              <a:ext cx="1183005" cy="1645920"/>
            </a:xfrm>
            <a:custGeom>
              <a:avLst/>
              <a:gdLst/>
              <a:ahLst/>
              <a:cxnLst/>
              <a:rect l="l" t="t" r="r" b="b"/>
              <a:pathLst>
                <a:path w="1183004" h="1645920">
                  <a:moveTo>
                    <a:pt x="16408" y="1376794"/>
                  </a:moveTo>
                  <a:lnTo>
                    <a:pt x="14770" y="1378508"/>
                  </a:lnTo>
                  <a:lnTo>
                    <a:pt x="14770" y="1385023"/>
                  </a:lnTo>
                  <a:lnTo>
                    <a:pt x="16408" y="1378508"/>
                  </a:lnTo>
                  <a:lnTo>
                    <a:pt x="16408" y="1376794"/>
                  </a:lnTo>
                  <a:close/>
                </a:path>
                <a:path w="1183004" h="1645920">
                  <a:moveTo>
                    <a:pt x="218706" y="1612861"/>
                  </a:moveTo>
                  <a:lnTo>
                    <a:pt x="218160" y="1612861"/>
                  </a:lnTo>
                  <a:lnTo>
                    <a:pt x="216522" y="1614500"/>
                  </a:lnTo>
                  <a:lnTo>
                    <a:pt x="218706" y="1612861"/>
                  </a:lnTo>
                  <a:close/>
                </a:path>
                <a:path w="1183004" h="1645920">
                  <a:moveTo>
                    <a:pt x="250964" y="1621053"/>
                  </a:moveTo>
                  <a:lnTo>
                    <a:pt x="244411" y="1622691"/>
                  </a:lnTo>
                  <a:lnTo>
                    <a:pt x="236207" y="1622691"/>
                  </a:lnTo>
                  <a:lnTo>
                    <a:pt x="226364" y="1624330"/>
                  </a:lnTo>
                  <a:lnTo>
                    <a:pt x="200126" y="1627606"/>
                  </a:lnTo>
                  <a:lnTo>
                    <a:pt x="167309" y="1630883"/>
                  </a:lnTo>
                  <a:lnTo>
                    <a:pt x="150914" y="1630883"/>
                  </a:lnTo>
                  <a:lnTo>
                    <a:pt x="132867" y="1632534"/>
                  </a:lnTo>
                  <a:lnTo>
                    <a:pt x="98412" y="1632534"/>
                  </a:lnTo>
                  <a:lnTo>
                    <a:pt x="83654" y="1630883"/>
                  </a:lnTo>
                  <a:lnTo>
                    <a:pt x="68884" y="1630883"/>
                  </a:lnTo>
                  <a:lnTo>
                    <a:pt x="29527" y="1606308"/>
                  </a:lnTo>
                  <a:lnTo>
                    <a:pt x="16408" y="1555496"/>
                  </a:lnTo>
                  <a:lnTo>
                    <a:pt x="14770" y="1535823"/>
                  </a:lnTo>
                  <a:lnTo>
                    <a:pt x="11480" y="1512862"/>
                  </a:lnTo>
                  <a:lnTo>
                    <a:pt x="11480" y="1448993"/>
                  </a:lnTo>
                  <a:lnTo>
                    <a:pt x="13119" y="1429321"/>
                  </a:lnTo>
                  <a:lnTo>
                    <a:pt x="14770" y="1411236"/>
                  </a:lnTo>
                  <a:lnTo>
                    <a:pt x="14770" y="1386636"/>
                  </a:lnTo>
                  <a:lnTo>
                    <a:pt x="11480" y="1398193"/>
                  </a:lnTo>
                  <a:lnTo>
                    <a:pt x="9842" y="1414551"/>
                  </a:lnTo>
                  <a:lnTo>
                    <a:pt x="6565" y="1434236"/>
                  </a:lnTo>
                  <a:lnTo>
                    <a:pt x="4914" y="1455521"/>
                  </a:lnTo>
                  <a:lnTo>
                    <a:pt x="1638" y="1478407"/>
                  </a:lnTo>
                  <a:lnTo>
                    <a:pt x="0" y="1503032"/>
                  </a:lnTo>
                  <a:lnTo>
                    <a:pt x="0" y="1548942"/>
                  </a:lnTo>
                  <a:lnTo>
                    <a:pt x="3276" y="1571879"/>
                  </a:lnTo>
                  <a:lnTo>
                    <a:pt x="14770" y="1609572"/>
                  </a:lnTo>
                  <a:lnTo>
                    <a:pt x="49212" y="1640725"/>
                  </a:lnTo>
                  <a:lnTo>
                    <a:pt x="65608" y="1644002"/>
                  </a:lnTo>
                  <a:lnTo>
                    <a:pt x="98412" y="1644002"/>
                  </a:lnTo>
                  <a:lnTo>
                    <a:pt x="116459" y="1645640"/>
                  </a:lnTo>
                  <a:lnTo>
                    <a:pt x="150914" y="1642364"/>
                  </a:lnTo>
                  <a:lnTo>
                    <a:pt x="165671" y="1639087"/>
                  </a:lnTo>
                  <a:lnTo>
                    <a:pt x="182067" y="1637436"/>
                  </a:lnTo>
                  <a:lnTo>
                    <a:pt x="196837" y="1634172"/>
                  </a:lnTo>
                  <a:lnTo>
                    <a:pt x="209956" y="1632534"/>
                  </a:lnTo>
                  <a:lnTo>
                    <a:pt x="221449" y="1629244"/>
                  </a:lnTo>
                  <a:lnTo>
                    <a:pt x="232918" y="1627606"/>
                  </a:lnTo>
                  <a:lnTo>
                    <a:pt x="239483" y="1624330"/>
                  </a:lnTo>
                  <a:lnTo>
                    <a:pt x="246049" y="1622691"/>
                  </a:lnTo>
                  <a:lnTo>
                    <a:pt x="250964" y="1621053"/>
                  </a:lnTo>
                  <a:close/>
                </a:path>
                <a:path w="1183004" h="1645920">
                  <a:moveTo>
                    <a:pt x="262445" y="1529270"/>
                  </a:moveTo>
                  <a:lnTo>
                    <a:pt x="260807" y="1522704"/>
                  </a:lnTo>
                  <a:lnTo>
                    <a:pt x="260807" y="1517789"/>
                  </a:lnTo>
                  <a:lnTo>
                    <a:pt x="259168" y="1512862"/>
                  </a:lnTo>
                  <a:lnTo>
                    <a:pt x="259168" y="1503032"/>
                  </a:lnTo>
                  <a:lnTo>
                    <a:pt x="257530" y="1504670"/>
                  </a:lnTo>
                  <a:lnTo>
                    <a:pt x="257530" y="1519428"/>
                  </a:lnTo>
                  <a:lnTo>
                    <a:pt x="255879" y="1525981"/>
                  </a:lnTo>
                  <a:lnTo>
                    <a:pt x="255879" y="1534172"/>
                  </a:lnTo>
                  <a:lnTo>
                    <a:pt x="252603" y="1544015"/>
                  </a:lnTo>
                  <a:lnTo>
                    <a:pt x="249326" y="1563687"/>
                  </a:lnTo>
                  <a:lnTo>
                    <a:pt x="246049" y="1573517"/>
                  </a:lnTo>
                  <a:lnTo>
                    <a:pt x="242773" y="1581708"/>
                  </a:lnTo>
                  <a:lnTo>
                    <a:pt x="239483" y="1591551"/>
                  </a:lnTo>
                  <a:lnTo>
                    <a:pt x="234556" y="1598104"/>
                  </a:lnTo>
                  <a:lnTo>
                    <a:pt x="223088" y="1609572"/>
                  </a:lnTo>
                  <a:lnTo>
                    <a:pt x="218706" y="1612861"/>
                  </a:lnTo>
                  <a:lnTo>
                    <a:pt x="226364" y="1612861"/>
                  </a:lnTo>
                  <a:lnTo>
                    <a:pt x="234556" y="1611223"/>
                  </a:lnTo>
                  <a:lnTo>
                    <a:pt x="247688" y="1601381"/>
                  </a:lnTo>
                  <a:lnTo>
                    <a:pt x="250964" y="1596466"/>
                  </a:lnTo>
                  <a:lnTo>
                    <a:pt x="254241" y="1593189"/>
                  </a:lnTo>
                  <a:lnTo>
                    <a:pt x="255879" y="1588274"/>
                  </a:lnTo>
                  <a:lnTo>
                    <a:pt x="259168" y="1581708"/>
                  </a:lnTo>
                  <a:lnTo>
                    <a:pt x="259168" y="1575155"/>
                  </a:lnTo>
                  <a:lnTo>
                    <a:pt x="260807" y="1568602"/>
                  </a:lnTo>
                  <a:lnTo>
                    <a:pt x="260807" y="1562036"/>
                  </a:lnTo>
                  <a:lnTo>
                    <a:pt x="262445" y="1555496"/>
                  </a:lnTo>
                  <a:lnTo>
                    <a:pt x="262445" y="1529270"/>
                  </a:lnTo>
                  <a:close/>
                </a:path>
                <a:path w="1183004" h="1645920">
                  <a:moveTo>
                    <a:pt x="264083" y="1393266"/>
                  </a:moveTo>
                  <a:lnTo>
                    <a:pt x="260807" y="1381709"/>
                  </a:lnTo>
                  <a:lnTo>
                    <a:pt x="259168" y="1371866"/>
                  </a:lnTo>
                  <a:lnTo>
                    <a:pt x="255879" y="1360424"/>
                  </a:lnTo>
                  <a:lnTo>
                    <a:pt x="252603" y="1350581"/>
                  </a:lnTo>
                  <a:lnTo>
                    <a:pt x="246049" y="1342453"/>
                  </a:lnTo>
                  <a:lnTo>
                    <a:pt x="239483" y="1334223"/>
                  </a:lnTo>
                  <a:lnTo>
                    <a:pt x="232918" y="1329296"/>
                  </a:lnTo>
                  <a:lnTo>
                    <a:pt x="223088" y="1325981"/>
                  </a:lnTo>
                  <a:lnTo>
                    <a:pt x="211594" y="1322768"/>
                  </a:lnTo>
                  <a:lnTo>
                    <a:pt x="201764" y="1319453"/>
                  </a:lnTo>
                  <a:lnTo>
                    <a:pt x="193560" y="1317853"/>
                  </a:lnTo>
                  <a:lnTo>
                    <a:pt x="185356" y="1316139"/>
                  </a:lnTo>
                  <a:lnTo>
                    <a:pt x="172237" y="1312938"/>
                  </a:lnTo>
                  <a:lnTo>
                    <a:pt x="167309" y="1312938"/>
                  </a:lnTo>
                  <a:lnTo>
                    <a:pt x="162382" y="1311211"/>
                  </a:lnTo>
                  <a:lnTo>
                    <a:pt x="157467" y="1309611"/>
                  </a:lnTo>
                  <a:lnTo>
                    <a:pt x="145986" y="1309611"/>
                  </a:lnTo>
                  <a:lnTo>
                    <a:pt x="54127" y="1334223"/>
                  </a:lnTo>
                  <a:lnTo>
                    <a:pt x="78740" y="1330896"/>
                  </a:lnTo>
                  <a:lnTo>
                    <a:pt x="95135" y="1329296"/>
                  </a:lnTo>
                  <a:lnTo>
                    <a:pt x="109905" y="1329296"/>
                  </a:lnTo>
                  <a:lnTo>
                    <a:pt x="126301" y="1325981"/>
                  </a:lnTo>
                  <a:lnTo>
                    <a:pt x="185356" y="1325981"/>
                  </a:lnTo>
                  <a:lnTo>
                    <a:pt x="226364" y="1342453"/>
                  </a:lnTo>
                  <a:lnTo>
                    <a:pt x="239483" y="1368666"/>
                  </a:lnTo>
                  <a:lnTo>
                    <a:pt x="244411" y="1378508"/>
                  </a:lnTo>
                  <a:lnTo>
                    <a:pt x="250964" y="1398193"/>
                  </a:lnTo>
                  <a:lnTo>
                    <a:pt x="252603" y="1407922"/>
                  </a:lnTo>
                  <a:lnTo>
                    <a:pt x="255879" y="1417751"/>
                  </a:lnTo>
                  <a:lnTo>
                    <a:pt x="257530" y="1427594"/>
                  </a:lnTo>
                  <a:lnTo>
                    <a:pt x="259168" y="1434236"/>
                  </a:lnTo>
                  <a:lnTo>
                    <a:pt x="259168" y="1440764"/>
                  </a:lnTo>
                  <a:lnTo>
                    <a:pt x="260807" y="1447279"/>
                  </a:lnTo>
                  <a:lnTo>
                    <a:pt x="260807" y="1445679"/>
                  </a:lnTo>
                  <a:lnTo>
                    <a:pt x="262445" y="1440764"/>
                  </a:lnTo>
                  <a:lnTo>
                    <a:pt x="264083" y="1432521"/>
                  </a:lnTo>
                  <a:lnTo>
                    <a:pt x="264083" y="1393266"/>
                  </a:lnTo>
                  <a:close/>
                </a:path>
                <a:path w="1183004" h="1645920">
                  <a:moveTo>
                    <a:pt x="313296" y="1466964"/>
                  </a:moveTo>
                  <a:lnTo>
                    <a:pt x="311658" y="1458722"/>
                  </a:lnTo>
                  <a:lnTo>
                    <a:pt x="310019" y="1453921"/>
                  </a:lnTo>
                  <a:lnTo>
                    <a:pt x="308381" y="1447279"/>
                  </a:lnTo>
                  <a:lnTo>
                    <a:pt x="306730" y="1444078"/>
                  </a:lnTo>
                  <a:lnTo>
                    <a:pt x="295262" y="1432521"/>
                  </a:lnTo>
                  <a:lnTo>
                    <a:pt x="287058" y="1429321"/>
                  </a:lnTo>
                  <a:lnTo>
                    <a:pt x="282130" y="1429321"/>
                  </a:lnTo>
                  <a:lnTo>
                    <a:pt x="278853" y="1427594"/>
                  </a:lnTo>
                  <a:lnTo>
                    <a:pt x="277202" y="1429321"/>
                  </a:lnTo>
                  <a:lnTo>
                    <a:pt x="273926" y="1444078"/>
                  </a:lnTo>
                  <a:lnTo>
                    <a:pt x="275564" y="1442364"/>
                  </a:lnTo>
                  <a:lnTo>
                    <a:pt x="278853" y="1444078"/>
                  </a:lnTo>
                  <a:lnTo>
                    <a:pt x="283768" y="1444078"/>
                  </a:lnTo>
                  <a:lnTo>
                    <a:pt x="293624" y="1447279"/>
                  </a:lnTo>
                  <a:lnTo>
                    <a:pt x="296887" y="1452206"/>
                  </a:lnTo>
                  <a:lnTo>
                    <a:pt x="296887" y="1453921"/>
                  </a:lnTo>
                  <a:lnTo>
                    <a:pt x="298526" y="1458722"/>
                  </a:lnTo>
                  <a:lnTo>
                    <a:pt x="298526" y="1468564"/>
                  </a:lnTo>
                  <a:lnTo>
                    <a:pt x="296887" y="1473492"/>
                  </a:lnTo>
                  <a:lnTo>
                    <a:pt x="293624" y="1476806"/>
                  </a:lnTo>
                  <a:lnTo>
                    <a:pt x="290334" y="1483334"/>
                  </a:lnTo>
                  <a:lnTo>
                    <a:pt x="280492" y="1486649"/>
                  </a:lnTo>
                  <a:lnTo>
                    <a:pt x="273926" y="1486649"/>
                  </a:lnTo>
                  <a:lnTo>
                    <a:pt x="270649" y="1485049"/>
                  </a:lnTo>
                  <a:lnTo>
                    <a:pt x="269011" y="1499768"/>
                  </a:lnTo>
                  <a:lnTo>
                    <a:pt x="287058" y="1499768"/>
                  </a:lnTo>
                  <a:lnTo>
                    <a:pt x="293624" y="1496479"/>
                  </a:lnTo>
                  <a:lnTo>
                    <a:pt x="298526" y="1494840"/>
                  </a:lnTo>
                  <a:lnTo>
                    <a:pt x="305092" y="1488249"/>
                  </a:lnTo>
                  <a:lnTo>
                    <a:pt x="306730" y="1483334"/>
                  </a:lnTo>
                  <a:lnTo>
                    <a:pt x="310019" y="1480121"/>
                  </a:lnTo>
                  <a:lnTo>
                    <a:pt x="313296" y="1466964"/>
                  </a:lnTo>
                  <a:close/>
                </a:path>
                <a:path w="1183004" h="1645920">
                  <a:moveTo>
                    <a:pt x="679081" y="1314538"/>
                  </a:moveTo>
                  <a:lnTo>
                    <a:pt x="677443" y="1311211"/>
                  </a:lnTo>
                  <a:lnTo>
                    <a:pt x="674166" y="1308011"/>
                  </a:lnTo>
                  <a:lnTo>
                    <a:pt x="672528" y="1311211"/>
                  </a:lnTo>
                  <a:lnTo>
                    <a:pt x="669239" y="1317853"/>
                  </a:lnTo>
                  <a:lnTo>
                    <a:pt x="669239" y="1322768"/>
                  </a:lnTo>
                  <a:lnTo>
                    <a:pt x="674166" y="1322768"/>
                  </a:lnTo>
                  <a:lnTo>
                    <a:pt x="677443" y="1321054"/>
                  </a:lnTo>
                  <a:lnTo>
                    <a:pt x="679081" y="1319453"/>
                  </a:lnTo>
                  <a:lnTo>
                    <a:pt x="679081" y="1314538"/>
                  </a:lnTo>
                  <a:close/>
                </a:path>
                <a:path w="1183004" h="1645920">
                  <a:moveTo>
                    <a:pt x="698766" y="1301369"/>
                  </a:moveTo>
                  <a:lnTo>
                    <a:pt x="697128" y="1301369"/>
                  </a:lnTo>
                  <a:lnTo>
                    <a:pt x="693839" y="1303096"/>
                  </a:lnTo>
                  <a:lnTo>
                    <a:pt x="690575" y="1303096"/>
                  </a:lnTo>
                  <a:lnTo>
                    <a:pt x="684009" y="1306296"/>
                  </a:lnTo>
                  <a:lnTo>
                    <a:pt x="682371" y="1308011"/>
                  </a:lnTo>
                  <a:lnTo>
                    <a:pt x="682371" y="1309611"/>
                  </a:lnTo>
                  <a:lnTo>
                    <a:pt x="685647" y="1312938"/>
                  </a:lnTo>
                  <a:lnTo>
                    <a:pt x="692200" y="1312938"/>
                  </a:lnTo>
                  <a:lnTo>
                    <a:pt x="695490" y="1311211"/>
                  </a:lnTo>
                  <a:lnTo>
                    <a:pt x="697128" y="1308011"/>
                  </a:lnTo>
                  <a:lnTo>
                    <a:pt x="697128" y="1303096"/>
                  </a:lnTo>
                  <a:lnTo>
                    <a:pt x="698766" y="1301369"/>
                  </a:lnTo>
                  <a:close/>
                </a:path>
                <a:path w="1183004" h="1645920">
                  <a:moveTo>
                    <a:pt x="723379" y="1289926"/>
                  </a:moveTo>
                  <a:lnTo>
                    <a:pt x="718451" y="1289926"/>
                  </a:lnTo>
                  <a:lnTo>
                    <a:pt x="715162" y="1291539"/>
                  </a:lnTo>
                  <a:lnTo>
                    <a:pt x="711898" y="1293253"/>
                  </a:lnTo>
                  <a:lnTo>
                    <a:pt x="708609" y="1294853"/>
                  </a:lnTo>
                  <a:lnTo>
                    <a:pt x="706970" y="1296454"/>
                  </a:lnTo>
                  <a:lnTo>
                    <a:pt x="706970" y="1298168"/>
                  </a:lnTo>
                  <a:lnTo>
                    <a:pt x="713536" y="1301369"/>
                  </a:lnTo>
                  <a:lnTo>
                    <a:pt x="716813" y="1301369"/>
                  </a:lnTo>
                  <a:lnTo>
                    <a:pt x="720090" y="1298168"/>
                  </a:lnTo>
                  <a:lnTo>
                    <a:pt x="721728" y="1294853"/>
                  </a:lnTo>
                  <a:lnTo>
                    <a:pt x="721728" y="1291539"/>
                  </a:lnTo>
                  <a:lnTo>
                    <a:pt x="723379" y="1289926"/>
                  </a:lnTo>
                  <a:close/>
                </a:path>
                <a:path w="1183004" h="1645920">
                  <a:moveTo>
                    <a:pt x="1138377" y="16357"/>
                  </a:moveTo>
                  <a:lnTo>
                    <a:pt x="1131773" y="11442"/>
                  </a:lnTo>
                  <a:lnTo>
                    <a:pt x="1126871" y="17957"/>
                  </a:lnTo>
                  <a:lnTo>
                    <a:pt x="1133487" y="24485"/>
                  </a:lnTo>
                  <a:lnTo>
                    <a:pt x="1138377" y="16357"/>
                  </a:lnTo>
                  <a:close/>
                </a:path>
                <a:path w="1183004" h="1645920">
                  <a:moveTo>
                    <a:pt x="1182712" y="47485"/>
                  </a:moveTo>
                  <a:lnTo>
                    <a:pt x="1166304" y="0"/>
                  </a:lnTo>
                  <a:lnTo>
                    <a:pt x="1161288" y="1600"/>
                  </a:lnTo>
                  <a:lnTo>
                    <a:pt x="1177696" y="49085"/>
                  </a:lnTo>
                  <a:lnTo>
                    <a:pt x="1182712" y="4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271654" y="5123806"/>
              <a:ext cx="10160" cy="16510"/>
            </a:xfrm>
            <a:custGeom>
              <a:avLst/>
              <a:gdLst/>
              <a:ahLst/>
              <a:cxnLst/>
              <a:rect l="l" t="t" r="r" b="b"/>
              <a:pathLst>
                <a:path w="10159" h="16510">
                  <a:moveTo>
                    <a:pt x="3282" y="0"/>
                  </a:moveTo>
                  <a:lnTo>
                    <a:pt x="3282" y="1647"/>
                  </a:lnTo>
                  <a:lnTo>
                    <a:pt x="0" y="11478"/>
                  </a:lnTo>
                  <a:lnTo>
                    <a:pt x="0" y="16398"/>
                  </a:lnTo>
                  <a:lnTo>
                    <a:pt x="4923" y="16398"/>
                  </a:lnTo>
                  <a:lnTo>
                    <a:pt x="9846" y="11478"/>
                  </a:lnTo>
                  <a:lnTo>
                    <a:pt x="9846" y="8193"/>
                  </a:lnTo>
                  <a:lnTo>
                    <a:pt x="8205" y="4920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61809" y="4871338"/>
              <a:ext cx="586105" cy="300355"/>
            </a:xfrm>
            <a:custGeom>
              <a:avLst/>
              <a:gdLst/>
              <a:ahLst/>
              <a:cxnLst/>
              <a:rect l="l" t="t" r="r" b="b"/>
              <a:pathLst>
                <a:path w="586104" h="300354">
                  <a:moveTo>
                    <a:pt x="9842" y="288531"/>
                  </a:moveTo>
                  <a:lnTo>
                    <a:pt x="4914" y="283629"/>
                  </a:lnTo>
                  <a:lnTo>
                    <a:pt x="3276" y="285254"/>
                  </a:lnTo>
                  <a:lnTo>
                    <a:pt x="3276" y="286893"/>
                  </a:lnTo>
                  <a:lnTo>
                    <a:pt x="0" y="293458"/>
                  </a:lnTo>
                  <a:lnTo>
                    <a:pt x="0" y="300012"/>
                  </a:lnTo>
                  <a:lnTo>
                    <a:pt x="1638" y="300012"/>
                  </a:lnTo>
                  <a:lnTo>
                    <a:pt x="6553" y="298373"/>
                  </a:lnTo>
                  <a:lnTo>
                    <a:pt x="8191" y="295084"/>
                  </a:lnTo>
                  <a:lnTo>
                    <a:pt x="9842" y="293458"/>
                  </a:lnTo>
                  <a:lnTo>
                    <a:pt x="9842" y="288531"/>
                  </a:lnTo>
                  <a:close/>
                </a:path>
                <a:path w="586104" h="300354">
                  <a:moveTo>
                    <a:pt x="22961" y="236080"/>
                  </a:moveTo>
                  <a:lnTo>
                    <a:pt x="21323" y="232765"/>
                  </a:lnTo>
                  <a:lnTo>
                    <a:pt x="21323" y="231165"/>
                  </a:lnTo>
                  <a:lnTo>
                    <a:pt x="18046" y="227850"/>
                  </a:lnTo>
                  <a:lnTo>
                    <a:pt x="16408" y="226250"/>
                  </a:lnTo>
                  <a:lnTo>
                    <a:pt x="14757" y="227850"/>
                  </a:lnTo>
                  <a:lnTo>
                    <a:pt x="13119" y="232765"/>
                  </a:lnTo>
                  <a:lnTo>
                    <a:pt x="11480" y="236080"/>
                  </a:lnTo>
                  <a:lnTo>
                    <a:pt x="11480" y="241007"/>
                  </a:lnTo>
                  <a:lnTo>
                    <a:pt x="18046" y="241007"/>
                  </a:lnTo>
                  <a:lnTo>
                    <a:pt x="19685" y="237693"/>
                  </a:lnTo>
                  <a:lnTo>
                    <a:pt x="22961" y="236080"/>
                  </a:lnTo>
                  <a:close/>
                </a:path>
                <a:path w="586104" h="300354">
                  <a:moveTo>
                    <a:pt x="37731" y="201637"/>
                  </a:moveTo>
                  <a:lnTo>
                    <a:pt x="32804" y="198437"/>
                  </a:lnTo>
                  <a:lnTo>
                    <a:pt x="32804" y="196723"/>
                  </a:lnTo>
                  <a:lnTo>
                    <a:pt x="31165" y="198437"/>
                  </a:lnTo>
                  <a:lnTo>
                    <a:pt x="29514" y="204965"/>
                  </a:lnTo>
                  <a:lnTo>
                    <a:pt x="27876" y="208280"/>
                  </a:lnTo>
                  <a:lnTo>
                    <a:pt x="27876" y="213080"/>
                  </a:lnTo>
                  <a:lnTo>
                    <a:pt x="29514" y="214795"/>
                  </a:lnTo>
                  <a:lnTo>
                    <a:pt x="32804" y="213080"/>
                  </a:lnTo>
                  <a:lnTo>
                    <a:pt x="37731" y="208280"/>
                  </a:lnTo>
                  <a:lnTo>
                    <a:pt x="37731" y="201637"/>
                  </a:lnTo>
                  <a:close/>
                </a:path>
                <a:path w="586104" h="300354">
                  <a:moveTo>
                    <a:pt x="42646" y="226250"/>
                  </a:moveTo>
                  <a:lnTo>
                    <a:pt x="39370" y="221322"/>
                  </a:lnTo>
                  <a:lnTo>
                    <a:pt x="37731" y="219722"/>
                  </a:lnTo>
                  <a:lnTo>
                    <a:pt x="36080" y="221322"/>
                  </a:lnTo>
                  <a:lnTo>
                    <a:pt x="32804" y="226250"/>
                  </a:lnTo>
                  <a:lnTo>
                    <a:pt x="32804" y="236080"/>
                  </a:lnTo>
                  <a:lnTo>
                    <a:pt x="34442" y="237693"/>
                  </a:lnTo>
                  <a:lnTo>
                    <a:pt x="39370" y="237693"/>
                  </a:lnTo>
                  <a:lnTo>
                    <a:pt x="41008" y="234480"/>
                  </a:lnTo>
                  <a:lnTo>
                    <a:pt x="42646" y="231165"/>
                  </a:lnTo>
                  <a:lnTo>
                    <a:pt x="42646" y="226250"/>
                  </a:lnTo>
                  <a:close/>
                </a:path>
                <a:path w="586104" h="300354">
                  <a:moveTo>
                    <a:pt x="44284" y="186880"/>
                  </a:moveTo>
                  <a:lnTo>
                    <a:pt x="42646" y="185280"/>
                  </a:lnTo>
                  <a:lnTo>
                    <a:pt x="41008" y="181952"/>
                  </a:lnTo>
                  <a:lnTo>
                    <a:pt x="39370" y="181952"/>
                  </a:lnTo>
                  <a:lnTo>
                    <a:pt x="37731" y="185280"/>
                  </a:lnTo>
                  <a:lnTo>
                    <a:pt x="36080" y="190195"/>
                  </a:lnTo>
                  <a:lnTo>
                    <a:pt x="34442" y="191795"/>
                  </a:lnTo>
                  <a:lnTo>
                    <a:pt x="36080" y="195122"/>
                  </a:lnTo>
                  <a:lnTo>
                    <a:pt x="39370" y="193509"/>
                  </a:lnTo>
                  <a:lnTo>
                    <a:pt x="42646" y="191795"/>
                  </a:lnTo>
                  <a:lnTo>
                    <a:pt x="44284" y="191795"/>
                  </a:lnTo>
                  <a:lnTo>
                    <a:pt x="44284" y="186880"/>
                  </a:lnTo>
                  <a:close/>
                </a:path>
                <a:path w="586104" h="300354">
                  <a:moveTo>
                    <a:pt x="57404" y="173837"/>
                  </a:moveTo>
                  <a:lnTo>
                    <a:pt x="55765" y="170510"/>
                  </a:lnTo>
                  <a:lnTo>
                    <a:pt x="54127" y="168910"/>
                  </a:lnTo>
                  <a:lnTo>
                    <a:pt x="52489" y="168910"/>
                  </a:lnTo>
                  <a:lnTo>
                    <a:pt x="50838" y="170510"/>
                  </a:lnTo>
                  <a:lnTo>
                    <a:pt x="49199" y="175437"/>
                  </a:lnTo>
                  <a:lnTo>
                    <a:pt x="47561" y="178752"/>
                  </a:lnTo>
                  <a:lnTo>
                    <a:pt x="49199" y="180352"/>
                  </a:lnTo>
                  <a:lnTo>
                    <a:pt x="52489" y="178752"/>
                  </a:lnTo>
                  <a:lnTo>
                    <a:pt x="55765" y="178752"/>
                  </a:lnTo>
                  <a:lnTo>
                    <a:pt x="57404" y="177038"/>
                  </a:lnTo>
                  <a:lnTo>
                    <a:pt x="57404" y="173837"/>
                  </a:lnTo>
                  <a:close/>
                </a:path>
                <a:path w="586104" h="300354">
                  <a:moveTo>
                    <a:pt x="59055" y="196723"/>
                  </a:moveTo>
                  <a:lnTo>
                    <a:pt x="55765" y="191795"/>
                  </a:lnTo>
                  <a:lnTo>
                    <a:pt x="52489" y="190195"/>
                  </a:lnTo>
                  <a:lnTo>
                    <a:pt x="50838" y="193509"/>
                  </a:lnTo>
                  <a:lnTo>
                    <a:pt x="49199" y="196723"/>
                  </a:lnTo>
                  <a:lnTo>
                    <a:pt x="49199" y="200037"/>
                  </a:lnTo>
                  <a:lnTo>
                    <a:pt x="47561" y="203352"/>
                  </a:lnTo>
                  <a:lnTo>
                    <a:pt x="49199" y="206565"/>
                  </a:lnTo>
                  <a:lnTo>
                    <a:pt x="50838" y="208280"/>
                  </a:lnTo>
                  <a:lnTo>
                    <a:pt x="54127" y="206565"/>
                  </a:lnTo>
                  <a:lnTo>
                    <a:pt x="57404" y="203352"/>
                  </a:lnTo>
                  <a:lnTo>
                    <a:pt x="59055" y="201637"/>
                  </a:lnTo>
                  <a:lnTo>
                    <a:pt x="59055" y="196723"/>
                  </a:lnTo>
                  <a:close/>
                </a:path>
                <a:path w="586104" h="300354">
                  <a:moveTo>
                    <a:pt x="72161" y="181952"/>
                  </a:moveTo>
                  <a:lnTo>
                    <a:pt x="70535" y="178752"/>
                  </a:lnTo>
                  <a:lnTo>
                    <a:pt x="67259" y="175437"/>
                  </a:lnTo>
                  <a:lnTo>
                    <a:pt x="65608" y="173837"/>
                  </a:lnTo>
                  <a:lnTo>
                    <a:pt x="65608" y="175437"/>
                  </a:lnTo>
                  <a:lnTo>
                    <a:pt x="63969" y="177038"/>
                  </a:lnTo>
                  <a:lnTo>
                    <a:pt x="62331" y="180352"/>
                  </a:lnTo>
                  <a:lnTo>
                    <a:pt x="62331" y="185280"/>
                  </a:lnTo>
                  <a:lnTo>
                    <a:pt x="60693" y="188595"/>
                  </a:lnTo>
                  <a:lnTo>
                    <a:pt x="60693" y="190195"/>
                  </a:lnTo>
                  <a:lnTo>
                    <a:pt x="62331" y="191795"/>
                  </a:lnTo>
                  <a:lnTo>
                    <a:pt x="67259" y="190195"/>
                  </a:lnTo>
                  <a:lnTo>
                    <a:pt x="70535" y="186880"/>
                  </a:lnTo>
                  <a:lnTo>
                    <a:pt x="72161" y="185280"/>
                  </a:lnTo>
                  <a:lnTo>
                    <a:pt x="72161" y="181952"/>
                  </a:lnTo>
                  <a:close/>
                </a:path>
                <a:path w="586104" h="300354">
                  <a:moveTo>
                    <a:pt x="72161" y="159067"/>
                  </a:moveTo>
                  <a:lnTo>
                    <a:pt x="67259" y="154152"/>
                  </a:lnTo>
                  <a:lnTo>
                    <a:pt x="65608" y="152552"/>
                  </a:lnTo>
                  <a:lnTo>
                    <a:pt x="65608" y="155752"/>
                  </a:lnTo>
                  <a:lnTo>
                    <a:pt x="62331" y="165595"/>
                  </a:lnTo>
                  <a:lnTo>
                    <a:pt x="62331" y="170510"/>
                  </a:lnTo>
                  <a:lnTo>
                    <a:pt x="67259" y="170510"/>
                  </a:lnTo>
                  <a:lnTo>
                    <a:pt x="70535" y="167195"/>
                  </a:lnTo>
                  <a:lnTo>
                    <a:pt x="72161" y="163995"/>
                  </a:lnTo>
                  <a:lnTo>
                    <a:pt x="72161" y="159067"/>
                  </a:lnTo>
                  <a:close/>
                </a:path>
                <a:path w="586104" h="300354">
                  <a:moveTo>
                    <a:pt x="88582" y="168910"/>
                  </a:moveTo>
                  <a:lnTo>
                    <a:pt x="86931" y="165595"/>
                  </a:lnTo>
                  <a:lnTo>
                    <a:pt x="86931" y="162280"/>
                  </a:lnTo>
                  <a:lnTo>
                    <a:pt x="83654" y="159067"/>
                  </a:lnTo>
                  <a:lnTo>
                    <a:pt x="82016" y="157353"/>
                  </a:lnTo>
                  <a:lnTo>
                    <a:pt x="80378" y="159067"/>
                  </a:lnTo>
                  <a:lnTo>
                    <a:pt x="77089" y="168910"/>
                  </a:lnTo>
                  <a:lnTo>
                    <a:pt x="77089" y="172110"/>
                  </a:lnTo>
                  <a:lnTo>
                    <a:pt x="78727" y="175437"/>
                  </a:lnTo>
                  <a:lnTo>
                    <a:pt x="83654" y="173837"/>
                  </a:lnTo>
                  <a:lnTo>
                    <a:pt x="85293" y="170510"/>
                  </a:lnTo>
                  <a:lnTo>
                    <a:pt x="88582" y="168910"/>
                  </a:lnTo>
                  <a:close/>
                </a:path>
                <a:path w="586104" h="300354">
                  <a:moveTo>
                    <a:pt x="95135" y="144310"/>
                  </a:moveTo>
                  <a:lnTo>
                    <a:pt x="93497" y="140995"/>
                  </a:lnTo>
                  <a:lnTo>
                    <a:pt x="90220" y="137782"/>
                  </a:lnTo>
                  <a:lnTo>
                    <a:pt x="88582" y="137782"/>
                  </a:lnTo>
                  <a:lnTo>
                    <a:pt x="88582" y="140995"/>
                  </a:lnTo>
                  <a:lnTo>
                    <a:pt x="85293" y="144310"/>
                  </a:lnTo>
                  <a:lnTo>
                    <a:pt x="85293" y="147624"/>
                  </a:lnTo>
                  <a:lnTo>
                    <a:pt x="83654" y="150825"/>
                  </a:lnTo>
                  <a:lnTo>
                    <a:pt x="85293" y="154152"/>
                  </a:lnTo>
                  <a:lnTo>
                    <a:pt x="86931" y="155752"/>
                  </a:lnTo>
                  <a:lnTo>
                    <a:pt x="91859" y="154152"/>
                  </a:lnTo>
                  <a:lnTo>
                    <a:pt x="93497" y="152552"/>
                  </a:lnTo>
                  <a:lnTo>
                    <a:pt x="95135" y="149225"/>
                  </a:lnTo>
                  <a:lnTo>
                    <a:pt x="95135" y="144310"/>
                  </a:lnTo>
                  <a:close/>
                </a:path>
                <a:path w="586104" h="300354">
                  <a:moveTo>
                    <a:pt x="104978" y="121310"/>
                  </a:moveTo>
                  <a:lnTo>
                    <a:pt x="101701" y="118097"/>
                  </a:lnTo>
                  <a:lnTo>
                    <a:pt x="100050" y="118097"/>
                  </a:lnTo>
                  <a:lnTo>
                    <a:pt x="98412" y="119697"/>
                  </a:lnTo>
                  <a:lnTo>
                    <a:pt x="96774" y="126225"/>
                  </a:lnTo>
                  <a:lnTo>
                    <a:pt x="95135" y="129540"/>
                  </a:lnTo>
                  <a:lnTo>
                    <a:pt x="96774" y="131152"/>
                  </a:lnTo>
                  <a:lnTo>
                    <a:pt x="98412" y="132867"/>
                  </a:lnTo>
                  <a:lnTo>
                    <a:pt x="101701" y="132867"/>
                  </a:lnTo>
                  <a:lnTo>
                    <a:pt x="103339" y="131152"/>
                  </a:lnTo>
                  <a:lnTo>
                    <a:pt x="104978" y="129540"/>
                  </a:lnTo>
                  <a:lnTo>
                    <a:pt x="104978" y="121310"/>
                  </a:lnTo>
                  <a:close/>
                </a:path>
                <a:path w="586104" h="300354">
                  <a:moveTo>
                    <a:pt x="116471" y="139382"/>
                  </a:moveTo>
                  <a:lnTo>
                    <a:pt x="113182" y="139382"/>
                  </a:lnTo>
                  <a:lnTo>
                    <a:pt x="108254" y="140995"/>
                  </a:lnTo>
                  <a:lnTo>
                    <a:pt x="103339" y="142709"/>
                  </a:lnTo>
                  <a:lnTo>
                    <a:pt x="100050" y="145910"/>
                  </a:lnTo>
                  <a:lnTo>
                    <a:pt x="98412" y="147624"/>
                  </a:lnTo>
                  <a:lnTo>
                    <a:pt x="103339" y="150825"/>
                  </a:lnTo>
                  <a:lnTo>
                    <a:pt x="106616" y="150825"/>
                  </a:lnTo>
                  <a:lnTo>
                    <a:pt x="109905" y="149225"/>
                  </a:lnTo>
                  <a:lnTo>
                    <a:pt x="111544" y="147624"/>
                  </a:lnTo>
                  <a:lnTo>
                    <a:pt x="114820" y="145910"/>
                  </a:lnTo>
                  <a:lnTo>
                    <a:pt x="114820" y="140995"/>
                  </a:lnTo>
                  <a:lnTo>
                    <a:pt x="116471" y="139382"/>
                  </a:lnTo>
                  <a:close/>
                </a:path>
                <a:path w="586104" h="300354">
                  <a:moveTo>
                    <a:pt x="118097" y="109867"/>
                  </a:moveTo>
                  <a:lnTo>
                    <a:pt x="114820" y="106540"/>
                  </a:lnTo>
                  <a:lnTo>
                    <a:pt x="113182" y="104940"/>
                  </a:lnTo>
                  <a:lnTo>
                    <a:pt x="111544" y="106540"/>
                  </a:lnTo>
                  <a:lnTo>
                    <a:pt x="109905" y="113182"/>
                  </a:lnTo>
                  <a:lnTo>
                    <a:pt x="108254" y="114782"/>
                  </a:lnTo>
                  <a:lnTo>
                    <a:pt x="109905" y="118097"/>
                  </a:lnTo>
                  <a:lnTo>
                    <a:pt x="114820" y="118097"/>
                  </a:lnTo>
                  <a:lnTo>
                    <a:pt x="118097" y="114782"/>
                  </a:lnTo>
                  <a:lnTo>
                    <a:pt x="118097" y="109867"/>
                  </a:lnTo>
                  <a:close/>
                </a:path>
                <a:path w="586104" h="300354">
                  <a:moveTo>
                    <a:pt x="123024" y="116382"/>
                  </a:moveTo>
                  <a:lnTo>
                    <a:pt x="121373" y="118097"/>
                  </a:lnTo>
                  <a:lnTo>
                    <a:pt x="118097" y="121310"/>
                  </a:lnTo>
                  <a:lnTo>
                    <a:pt x="114820" y="127939"/>
                  </a:lnTo>
                  <a:lnTo>
                    <a:pt x="113182" y="131152"/>
                  </a:lnTo>
                  <a:lnTo>
                    <a:pt x="113182" y="132867"/>
                  </a:lnTo>
                  <a:lnTo>
                    <a:pt x="116471" y="136067"/>
                  </a:lnTo>
                  <a:lnTo>
                    <a:pt x="118097" y="136067"/>
                  </a:lnTo>
                  <a:lnTo>
                    <a:pt x="119735" y="134467"/>
                  </a:lnTo>
                  <a:lnTo>
                    <a:pt x="121373" y="131152"/>
                  </a:lnTo>
                  <a:lnTo>
                    <a:pt x="123024" y="127939"/>
                  </a:lnTo>
                  <a:lnTo>
                    <a:pt x="123024" y="116382"/>
                  </a:lnTo>
                  <a:close/>
                </a:path>
                <a:path w="586104" h="300354">
                  <a:moveTo>
                    <a:pt x="141058" y="100025"/>
                  </a:moveTo>
                  <a:lnTo>
                    <a:pt x="134505" y="100025"/>
                  </a:lnTo>
                  <a:lnTo>
                    <a:pt x="129578" y="103339"/>
                  </a:lnTo>
                  <a:lnTo>
                    <a:pt x="126301" y="104940"/>
                  </a:lnTo>
                  <a:lnTo>
                    <a:pt x="124663" y="106540"/>
                  </a:lnTo>
                  <a:lnTo>
                    <a:pt x="129578" y="109867"/>
                  </a:lnTo>
                  <a:lnTo>
                    <a:pt x="136144" y="109867"/>
                  </a:lnTo>
                  <a:lnTo>
                    <a:pt x="137795" y="108254"/>
                  </a:lnTo>
                  <a:lnTo>
                    <a:pt x="139433" y="106540"/>
                  </a:lnTo>
                  <a:lnTo>
                    <a:pt x="141058" y="101625"/>
                  </a:lnTo>
                  <a:lnTo>
                    <a:pt x="141058" y="100025"/>
                  </a:lnTo>
                  <a:close/>
                </a:path>
                <a:path w="586104" h="300354">
                  <a:moveTo>
                    <a:pt x="145986" y="113182"/>
                  </a:moveTo>
                  <a:lnTo>
                    <a:pt x="142697" y="113182"/>
                  </a:lnTo>
                  <a:lnTo>
                    <a:pt x="139433" y="114782"/>
                  </a:lnTo>
                  <a:lnTo>
                    <a:pt x="137795" y="116382"/>
                  </a:lnTo>
                  <a:lnTo>
                    <a:pt x="132867" y="118097"/>
                  </a:lnTo>
                  <a:lnTo>
                    <a:pt x="131229" y="119697"/>
                  </a:lnTo>
                  <a:lnTo>
                    <a:pt x="131229" y="121310"/>
                  </a:lnTo>
                  <a:lnTo>
                    <a:pt x="134505" y="123024"/>
                  </a:lnTo>
                  <a:lnTo>
                    <a:pt x="141058" y="123024"/>
                  </a:lnTo>
                  <a:lnTo>
                    <a:pt x="142697" y="121310"/>
                  </a:lnTo>
                  <a:lnTo>
                    <a:pt x="144348" y="119697"/>
                  </a:lnTo>
                  <a:lnTo>
                    <a:pt x="145986" y="114782"/>
                  </a:lnTo>
                  <a:lnTo>
                    <a:pt x="145986" y="113182"/>
                  </a:lnTo>
                  <a:close/>
                </a:path>
                <a:path w="586104" h="300354">
                  <a:moveTo>
                    <a:pt x="154190" y="82054"/>
                  </a:moveTo>
                  <a:lnTo>
                    <a:pt x="152552" y="82054"/>
                  </a:lnTo>
                  <a:lnTo>
                    <a:pt x="150901" y="83654"/>
                  </a:lnTo>
                  <a:lnTo>
                    <a:pt x="147624" y="83654"/>
                  </a:lnTo>
                  <a:lnTo>
                    <a:pt x="144348" y="86969"/>
                  </a:lnTo>
                  <a:lnTo>
                    <a:pt x="141058" y="86969"/>
                  </a:lnTo>
                  <a:lnTo>
                    <a:pt x="137795" y="90182"/>
                  </a:lnTo>
                  <a:lnTo>
                    <a:pt x="137795" y="91897"/>
                  </a:lnTo>
                  <a:lnTo>
                    <a:pt x="142697" y="93497"/>
                  </a:lnTo>
                  <a:lnTo>
                    <a:pt x="149263" y="93497"/>
                  </a:lnTo>
                  <a:lnTo>
                    <a:pt x="150901" y="91897"/>
                  </a:lnTo>
                  <a:lnTo>
                    <a:pt x="152552" y="90182"/>
                  </a:lnTo>
                  <a:lnTo>
                    <a:pt x="154190" y="83654"/>
                  </a:lnTo>
                  <a:lnTo>
                    <a:pt x="154190" y="82054"/>
                  </a:lnTo>
                  <a:close/>
                </a:path>
                <a:path w="586104" h="300354">
                  <a:moveTo>
                    <a:pt x="164020" y="95097"/>
                  </a:moveTo>
                  <a:lnTo>
                    <a:pt x="162394" y="95097"/>
                  </a:lnTo>
                  <a:lnTo>
                    <a:pt x="159105" y="96812"/>
                  </a:lnTo>
                  <a:lnTo>
                    <a:pt x="155829" y="96812"/>
                  </a:lnTo>
                  <a:lnTo>
                    <a:pt x="150901" y="98412"/>
                  </a:lnTo>
                  <a:lnTo>
                    <a:pt x="147624" y="100025"/>
                  </a:lnTo>
                  <a:lnTo>
                    <a:pt x="145986" y="101625"/>
                  </a:lnTo>
                  <a:lnTo>
                    <a:pt x="145986" y="103339"/>
                  </a:lnTo>
                  <a:lnTo>
                    <a:pt x="150901" y="106540"/>
                  </a:lnTo>
                  <a:lnTo>
                    <a:pt x="157467" y="106540"/>
                  </a:lnTo>
                  <a:lnTo>
                    <a:pt x="160756" y="103339"/>
                  </a:lnTo>
                  <a:lnTo>
                    <a:pt x="162394" y="100025"/>
                  </a:lnTo>
                  <a:lnTo>
                    <a:pt x="162394" y="96812"/>
                  </a:lnTo>
                  <a:lnTo>
                    <a:pt x="164020" y="95097"/>
                  </a:lnTo>
                  <a:close/>
                </a:path>
                <a:path w="586104" h="300354">
                  <a:moveTo>
                    <a:pt x="178790" y="77127"/>
                  </a:moveTo>
                  <a:lnTo>
                    <a:pt x="175514" y="77127"/>
                  </a:lnTo>
                  <a:lnTo>
                    <a:pt x="172224" y="78740"/>
                  </a:lnTo>
                  <a:lnTo>
                    <a:pt x="170586" y="80340"/>
                  </a:lnTo>
                  <a:lnTo>
                    <a:pt x="165658" y="82054"/>
                  </a:lnTo>
                  <a:lnTo>
                    <a:pt x="162394" y="83654"/>
                  </a:lnTo>
                  <a:lnTo>
                    <a:pt x="162394" y="85255"/>
                  </a:lnTo>
                  <a:lnTo>
                    <a:pt x="165658" y="86969"/>
                  </a:lnTo>
                  <a:lnTo>
                    <a:pt x="172224" y="86969"/>
                  </a:lnTo>
                  <a:lnTo>
                    <a:pt x="175514" y="85255"/>
                  </a:lnTo>
                  <a:lnTo>
                    <a:pt x="177152" y="83654"/>
                  </a:lnTo>
                  <a:lnTo>
                    <a:pt x="178790" y="78740"/>
                  </a:lnTo>
                  <a:lnTo>
                    <a:pt x="178790" y="77127"/>
                  </a:lnTo>
                  <a:close/>
                </a:path>
                <a:path w="586104" h="300354">
                  <a:moveTo>
                    <a:pt x="180428" y="103339"/>
                  </a:moveTo>
                  <a:lnTo>
                    <a:pt x="175514" y="100025"/>
                  </a:lnTo>
                  <a:lnTo>
                    <a:pt x="173875" y="100025"/>
                  </a:lnTo>
                  <a:lnTo>
                    <a:pt x="172224" y="103339"/>
                  </a:lnTo>
                  <a:lnTo>
                    <a:pt x="172224" y="106540"/>
                  </a:lnTo>
                  <a:lnTo>
                    <a:pt x="170586" y="109867"/>
                  </a:lnTo>
                  <a:lnTo>
                    <a:pt x="170586" y="114782"/>
                  </a:lnTo>
                  <a:lnTo>
                    <a:pt x="172224" y="114782"/>
                  </a:lnTo>
                  <a:lnTo>
                    <a:pt x="175514" y="113182"/>
                  </a:lnTo>
                  <a:lnTo>
                    <a:pt x="180428" y="109867"/>
                  </a:lnTo>
                  <a:lnTo>
                    <a:pt x="180428" y="103339"/>
                  </a:lnTo>
                  <a:close/>
                </a:path>
                <a:path w="586104" h="300354">
                  <a:moveTo>
                    <a:pt x="196837" y="80340"/>
                  </a:moveTo>
                  <a:lnTo>
                    <a:pt x="195199" y="80340"/>
                  </a:lnTo>
                  <a:lnTo>
                    <a:pt x="195199" y="82054"/>
                  </a:lnTo>
                  <a:lnTo>
                    <a:pt x="188633" y="85255"/>
                  </a:lnTo>
                  <a:lnTo>
                    <a:pt x="182079" y="86969"/>
                  </a:lnTo>
                  <a:lnTo>
                    <a:pt x="180428" y="88582"/>
                  </a:lnTo>
                  <a:lnTo>
                    <a:pt x="180428" y="90182"/>
                  </a:lnTo>
                  <a:lnTo>
                    <a:pt x="183718" y="93497"/>
                  </a:lnTo>
                  <a:lnTo>
                    <a:pt x="188633" y="93497"/>
                  </a:lnTo>
                  <a:lnTo>
                    <a:pt x="191909" y="91897"/>
                  </a:lnTo>
                  <a:lnTo>
                    <a:pt x="193548" y="90182"/>
                  </a:lnTo>
                  <a:lnTo>
                    <a:pt x="195199" y="88582"/>
                  </a:lnTo>
                  <a:lnTo>
                    <a:pt x="196837" y="83654"/>
                  </a:lnTo>
                  <a:lnTo>
                    <a:pt x="196837" y="80340"/>
                  </a:lnTo>
                  <a:close/>
                </a:path>
                <a:path w="586104" h="300354">
                  <a:moveTo>
                    <a:pt x="201752" y="65570"/>
                  </a:moveTo>
                  <a:lnTo>
                    <a:pt x="195199" y="62369"/>
                  </a:lnTo>
                  <a:lnTo>
                    <a:pt x="188633" y="63969"/>
                  </a:lnTo>
                  <a:lnTo>
                    <a:pt x="186982" y="67297"/>
                  </a:lnTo>
                  <a:lnTo>
                    <a:pt x="185356" y="70497"/>
                  </a:lnTo>
                  <a:lnTo>
                    <a:pt x="188633" y="73812"/>
                  </a:lnTo>
                  <a:lnTo>
                    <a:pt x="196837" y="73812"/>
                  </a:lnTo>
                  <a:lnTo>
                    <a:pt x="198475" y="72212"/>
                  </a:lnTo>
                  <a:lnTo>
                    <a:pt x="200113" y="70497"/>
                  </a:lnTo>
                  <a:lnTo>
                    <a:pt x="200113" y="67297"/>
                  </a:lnTo>
                  <a:lnTo>
                    <a:pt x="201752" y="65570"/>
                  </a:lnTo>
                  <a:close/>
                </a:path>
                <a:path w="586104" h="300354">
                  <a:moveTo>
                    <a:pt x="219798" y="67297"/>
                  </a:moveTo>
                  <a:lnTo>
                    <a:pt x="214871" y="67297"/>
                  </a:lnTo>
                  <a:lnTo>
                    <a:pt x="209969" y="68897"/>
                  </a:lnTo>
                  <a:lnTo>
                    <a:pt x="206679" y="70497"/>
                  </a:lnTo>
                  <a:lnTo>
                    <a:pt x="203403" y="72212"/>
                  </a:lnTo>
                  <a:lnTo>
                    <a:pt x="201752" y="73812"/>
                  </a:lnTo>
                  <a:lnTo>
                    <a:pt x="201752" y="77127"/>
                  </a:lnTo>
                  <a:lnTo>
                    <a:pt x="205041" y="78740"/>
                  </a:lnTo>
                  <a:lnTo>
                    <a:pt x="209969" y="78740"/>
                  </a:lnTo>
                  <a:lnTo>
                    <a:pt x="211594" y="77127"/>
                  </a:lnTo>
                  <a:lnTo>
                    <a:pt x="214871" y="75412"/>
                  </a:lnTo>
                  <a:lnTo>
                    <a:pt x="216522" y="73812"/>
                  </a:lnTo>
                  <a:lnTo>
                    <a:pt x="218160" y="68897"/>
                  </a:lnTo>
                  <a:lnTo>
                    <a:pt x="219798" y="67297"/>
                  </a:lnTo>
                  <a:close/>
                </a:path>
                <a:path w="586104" h="300354">
                  <a:moveTo>
                    <a:pt x="221437" y="55727"/>
                  </a:moveTo>
                  <a:lnTo>
                    <a:pt x="219798" y="54127"/>
                  </a:lnTo>
                  <a:lnTo>
                    <a:pt x="214871" y="54127"/>
                  </a:lnTo>
                  <a:lnTo>
                    <a:pt x="209969" y="57454"/>
                  </a:lnTo>
                  <a:lnTo>
                    <a:pt x="208318" y="59055"/>
                  </a:lnTo>
                  <a:lnTo>
                    <a:pt x="208318" y="60655"/>
                  </a:lnTo>
                  <a:lnTo>
                    <a:pt x="211594" y="62369"/>
                  </a:lnTo>
                  <a:lnTo>
                    <a:pt x="214871" y="63969"/>
                  </a:lnTo>
                  <a:lnTo>
                    <a:pt x="218160" y="63969"/>
                  </a:lnTo>
                  <a:lnTo>
                    <a:pt x="219798" y="62369"/>
                  </a:lnTo>
                  <a:lnTo>
                    <a:pt x="221437" y="60655"/>
                  </a:lnTo>
                  <a:lnTo>
                    <a:pt x="221437" y="55727"/>
                  </a:lnTo>
                  <a:close/>
                </a:path>
                <a:path w="586104" h="300354">
                  <a:moveTo>
                    <a:pt x="224726" y="39370"/>
                  </a:moveTo>
                  <a:lnTo>
                    <a:pt x="223075" y="39370"/>
                  </a:lnTo>
                  <a:lnTo>
                    <a:pt x="219798" y="41084"/>
                  </a:lnTo>
                  <a:lnTo>
                    <a:pt x="216522" y="41084"/>
                  </a:lnTo>
                  <a:lnTo>
                    <a:pt x="213233" y="42684"/>
                  </a:lnTo>
                  <a:lnTo>
                    <a:pt x="211594" y="44284"/>
                  </a:lnTo>
                  <a:lnTo>
                    <a:pt x="213233" y="45897"/>
                  </a:lnTo>
                  <a:lnTo>
                    <a:pt x="214871" y="47612"/>
                  </a:lnTo>
                  <a:lnTo>
                    <a:pt x="223075" y="47612"/>
                  </a:lnTo>
                  <a:lnTo>
                    <a:pt x="224726" y="44284"/>
                  </a:lnTo>
                  <a:lnTo>
                    <a:pt x="224726" y="39370"/>
                  </a:lnTo>
                  <a:close/>
                </a:path>
                <a:path w="586104" h="300354">
                  <a:moveTo>
                    <a:pt x="231292" y="80340"/>
                  </a:moveTo>
                  <a:lnTo>
                    <a:pt x="228003" y="77127"/>
                  </a:lnTo>
                  <a:lnTo>
                    <a:pt x="226364" y="75412"/>
                  </a:lnTo>
                  <a:lnTo>
                    <a:pt x="224726" y="77127"/>
                  </a:lnTo>
                  <a:lnTo>
                    <a:pt x="223075" y="80340"/>
                  </a:lnTo>
                  <a:lnTo>
                    <a:pt x="221437" y="85255"/>
                  </a:lnTo>
                  <a:lnTo>
                    <a:pt x="219798" y="88582"/>
                  </a:lnTo>
                  <a:lnTo>
                    <a:pt x="221437" y="90182"/>
                  </a:lnTo>
                  <a:lnTo>
                    <a:pt x="226364" y="90182"/>
                  </a:lnTo>
                  <a:lnTo>
                    <a:pt x="229641" y="86969"/>
                  </a:lnTo>
                  <a:lnTo>
                    <a:pt x="231292" y="85255"/>
                  </a:lnTo>
                  <a:lnTo>
                    <a:pt x="231292" y="80340"/>
                  </a:lnTo>
                  <a:close/>
                </a:path>
                <a:path w="586104" h="300354">
                  <a:moveTo>
                    <a:pt x="239483" y="47612"/>
                  </a:moveTo>
                  <a:lnTo>
                    <a:pt x="236194" y="47612"/>
                  </a:lnTo>
                  <a:lnTo>
                    <a:pt x="229641" y="50812"/>
                  </a:lnTo>
                  <a:lnTo>
                    <a:pt x="226364" y="50812"/>
                  </a:lnTo>
                  <a:lnTo>
                    <a:pt x="226364" y="54127"/>
                  </a:lnTo>
                  <a:lnTo>
                    <a:pt x="229641" y="55727"/>
                  </a:lnTo>
                  <a:lnTo>
                    <a:pt x="234556" y="57454"/>
                  </a:lnTo>
                  <a:lnTo>
                    <a:pt x="237845" y="55727"/>
                  </a:lnTo>
                  <a:lnTo>
                    <a:pt x="237845" y="49212"/>
                  </a:lnTo>
                  <a:lnTo>
                    <a:pt x="239483" y="47612"/>
                  </a:lnTo>
                  <a:close/>
                </a:path>
                <a:path w="586104" h="300354">
                  <a:moveTo>
                    <a:pt x="247688" y="27927"/>
                  </a:moveTo>
                  <a:lnTo>
                    <a:pt x="246049" y="27927"/>
                  </a:lnTo>
                  <a:lnTo>
                    <a:pt x="242760" y="29527"/>
                  </a:lnTo>
                  <a:lnTo>
                    <a:pt x="237845" y="31242"/>
                  </a:lnTo>
                  <a:lnTo>
                    <a:pt x="234556" y="34442"/>
                  </a:lnTo>
                  <a:lnTo>
                    <a:pt x="232930" y="34442"/>
                  </a:lnTo>
                  <a:lnTo>
                    <a:pt x="231292" y="36169"/>
                  </a:lnTo>
                  <a:lnTo>
                    <a:pt x="231292" y="37769"/>
                  </a:lnTo>
                  <a:lnTo>
                    <a:pt x="234556" y="39370"/>
                  </a:lnTo>
                  <a:lnTo>
                    <a:pt x="241122" y="39370"/>
                  </a:lnTo>
                  <a:lnTo>
                    <a:pt x="242760" y="37769"/>
                  </a:lnTo>
                  <a:lnTo>
                    <a:pt x="244398" y="34442"/>
                  </a:lnTo>
                  <a:lnTo>
                    <a:pt x="246049" y="31242"/>
                  </a:lnTo>
                  <a:lnTo>
                    <a:pt x="247688" y="27927"/>
                  </a:lnTo>
                  <a:close/>
                </a:path>
                <a:path w="586104" h="300354">
                  <a:moveTo>
                    <a:pt x="259168" y="39370"/>
                  </a:moveTo>
                  <a:lnTo>
                    <a:pt x="254254" y="39370"/>
                  </a:lnTo>
                  <a:lnTo>
                    <a:pt x="250964" y="41084"/>
                  </a:lnTo>
                  <a:lnTo>
                    <a:pt x="244398" y="44284"/>
                  </a:lnTo>
                  <a:lnTo>
                    <a:pt x="244398" y="47612"/>
                  </a:lnTo>
                  <a:lnTo>
                    <a:pt x="247688" y="49212"/>
                  </a:lnTo>
                  <a:lnTo>
                    <a:pt x="252615" y="49212"/>
                  </a:lnTo>
                  <a:lnTo>
                    <a:pt x="254254" y="47612"/>
                  </a:lnTo>
                  <a:lnTo>
                    <a:pt x="257517" y="44284"/>
                  </a:lnTo>
                  <a:lnTo>
                    <a:pt x="257517" y="41084"/>
                  </a:lnTo>
                  <a:lnTo>
                    <a:pt x="259168" y="39370"/>
                  </a:lnTo>
                  <a:close/>
                </a:path>
                <a:path w="586104" h="300354">
                  <a:moveTo>
                    <a:pt x="260807" y="67297"/>
                  </a:moveTo>
                  <a:lnTo>
                    <a:pt x="259168" y="67297"/>
                  </a:lnTo>
                  <a:lnTo>
                    <a:pt x="252615" y="70497"/>
                  </a:lnTo>
                  <a:lnTo>
                    <a:pt x="249326" y="72212"/>
                  </a:lnTo>
                  <a:lnTo>
                    <a:pt x="244398" y="73812"/>
                  </a:lnTo>
                  <a:lnTo>
                    <a:pt x="242760" y="75412"/>
                  </a:lnTo>
                  <a:lnTo>
                    <a:pt x="242760" y="77127"/>
                  </a:lnTo>
                  <a:lnTo>
                    <a:pt x="247688" y="80340"/>
                  </a:lnTo>
                  <a:lnTo>
                    <a:pt x="250964" y="80340"/>
                  </a:lnTo>
                  <a:lnTo>
                    <a:pt x="254254" y="78740"/>
                  </a:lnTo>
                  <a:lnTo>
                    <a:pt x="255892" y="77127"/>
                  </a:lnTo>
                  <a:lnTo>
                    <a:pt x="257517" y="75412"/>
                  </a:lnTo>
                  <a:lnTo>
                    <a:pt x="259168" y="70497"/>
                  </a:lnTo>
                  <a:lnTo>
                    <a:pt x="260807" y="67297"/>
                  </a:lnTo>
                  <a:close/>
                </a:path>
                <a:path w="586104" h="300354">
                  <a:moveTo>
                    <a:pt x="264083" y="52527"/>
                  </a:moveTo>
                  <a:lnTo>
                    <a:pt x="255892" y="52527"/>
                  </a:lnTo>
                  <a:lnTo>
                    <a:pt x="252615" y="54127"/>
                  </a:lnTo>
                  <a:lnTo>
                    <a:pt x="247688" y="54127"/>
                  </a:lnTo>
                  <a:lnTo>
                    <a:pt x="246049" y="55727"/>
                  </a:lnTo>
                  <a:lnTo>
                    <a:pt x="246049" y="57454"/>
                  </a:lnTo>
                  <a:lnTo>
                    <a:pt x="249326" y="60655"/>
                  </a:lnTo>
                  <a:lnTo>
                    <a:pt x="255892" y="60655"/>
                  </a:lnTo>
                  <a:lnTo>
                    <a:pt x="257517" y="59055"/>
                  </a:lnTo>
                  <a:lnTo>
                    <a:pt x="260807" y="57454"/>
                  </a:lnTo>
                  <a:lnTo>
                    <a:pt x="264083" y="54127"/>
                  </a:lnTo>
                  <a:lnTo>
                    <a:pt x="264083" y="52527"/>
                  </a:lnTo>
                  <a:close/>
                </a:path>
                <a:path w="586104" h="300354">
                  <a:moveTo>
                    <a:pt x="267373" y="21399"/>
                  </a:moveTo>
                  <a:lnTo>
                    <a:pt x="264083" y="22999"/>
                  </a:lnTo>
                  <a:lnTo>
                    <a:pt x="260807" y="22999"/>
                  </a:lnTo>
                  <a:lnTo>
                    <a:pt x="257517" y="24612"/>
                  </a:lnTo>
                  <a:lnTo>
                    <a:pt x="254254" y="26327"/>
                  </a:lnTo>
                  <a:lnTo>
                    <a:pt x="252615" y="27927"/>
                  </a:lnTo>
                  <a:lnTo>
                    <a:pt x="254254" y="31242"/>
                  </a:lnTo>
                  <a:lnTo>
                    <a:pt x="255892" y="32842"/>
                  </a:lnTo>
                  <a:lnTo>
                    <a:pt x="260807" y="32842"/>
                  </a:lnTo>
                  <a:lnTo>
                    <a:pt x="264083" y="31242"/>
                  </a:lnTo>
                  <a:lnTo>
                    <a:pt x="267373" y="24612"/>
                  </a:lnTo>
                  <a:lnTo>
                    <a:pt x="267373" y="21399"/>
                  </a:lnTo>
                  <a:close/>
                </a:path>
                <a:path w="586104" h="300354">
                  <a:moveTo>
                    <a:pt x="280492" y="31242"/>
                  </a:moveTo>
                  <a:lnTo>
                    <a:pt x="275577" y="31242"/>
                  </a:lnTo>
                  <a:lnTo>
                    <a:pt x="272288" y="32842"/>
                  </a:lnTo>
                  <a:lnTo>
                    <a:pt x="270649" y="34442"/>
                  </a:lnTo>
                  <a:lnTo>
                    <a:pt x="265722" y="36169"/>
                  </a:lnTo>
                  <a:lnTo>
                    <a:pt x="264083" y="37769"/>
                  </a:lnTo>
                  <a:lnTo>
                    <a:pt x="265722" y="39370"/>
                  </a:lnTo>
                  <a:lnTo>
                    <a:pt x="267373" y="41084"/>
                  </a:lnTo>
                  <a:lnTo>
                    <a:pt x="275577" y="41084"/>
                  </a:lnTo>
                  <a:lnTo>
                    <a:pt x="277215" y="39370"/>
                  </a:lnTo>
                  <a:lnTo>
                    <a:pt x="278853" y="32842"/>
                  </a:lnTo>
                  <a:lnTo>
                    <a:pt x="280492" y="31242"/>
                  </a:lnTo>
                  <a:close/>
                </a:path>
                <a:path w="586104" h="300354">
                  <a:moveTo>
                    <a:pt x="298538" y="41084"/>
                  </a:moveTo>
                  <a:lnTo>
                    <a:pt x="295262" y="41084"/>
                  </a:lnTo>
                  <a:lnTo>
                    <a:pt x="280492" y="45897"/>
                  </a:lnTo>
                  <a:lnTo>
                    <a:pt x="280492" y="47612"/>
                  </a:lnTo>
                  <a:lnTo>
                    <a:pt x="283768" y="50812"/>
                  </a:lnTo>
                  <a:lnTo>
                    <a:pt x="290334" y="50812"/>
                  </a:lnTo>
                  <a:lnTo>
                    <a:pt x="291973" y="49212"/>
                  </a:lnTo>
                  <a:lnTo>
                    <a:pt x="295262" y="47612"/>
                  </a:lnTo>
                  <a:lnTo>
                    <a:pt x="296900" y="44284"/>
                  </a:lnTo>
                  <a:lnTo>
                    <a:pt x="298538" y="41084"/>
                  </a:lnTo>
                  <a:close/>
                </a:path>
                <a:path w="586104" h="300354">
                  <a:moveTo>
                    <a:pt x="300177" y="18084"/>
                  </a:moveTo>
                  <a:lnTo>
                    <a:pt x="298538" y="18084"/>
                  </a:lnTo>
                  <a:lnTo>
                    <a:pt x="295262" y="19685"/>
                  </a:lnTo>
                  <a:lnTo>
                    <a:pt x="290334" y="21399"/>
                  </a:lnTo>
                  <a:lnTo>
                    <a:pt x="285407" y="22999"/>
                  </a:lnTo>
                  <a:lnTo>
                    <a:pt x="283768" y="26327"/>
                  </a:lnTo>
                  <a:lnTo>
                    <a:pt x="287045" y="27927"/>
                  </a:lnTo>
                  <a:lnTo>
                    <a:pt x="293611" y="27927"/>
                  </a:lnTo>
                  <a:lnTo>
                    <a:pt x="295262" y="26327"/>
                  </a:lnTo>
                  <a:lnTo>
                    <a:pt x="296900" y="24612"/>
                  </a:lnTo>
                  <a:lnTo>
                    <a:pt x="298538" y="19685"/>
                  </a:lnTo>
                  <a:lnTo>
                    <a:pt x="300177" y="18084"/>
                  </a:lnTo>
                  <a:close/>
                </a:path>
                <a:path w="586104" h="300354">
                  <a:moveTo>
                    <a:pt x="313296" y="22999"/>
                  </a:moveTo>
                  <a:lnTo>
                    <a:pt x="311658" y="22999"/>
                  </a:lnTo>
                  <a:lnTo>
                    <a:pt x="308368" y="24612"/>
                  </a:lnTo>
                  <a:lnTo>
                    <a:pt x="303453" y="26327"/>
                  </a:lnTo>
                  <a:lnTo>
                    <a:pt x="298538" y="29527"/>
                  </a:lnTo>
                  <a:lnTo>
                    <a:pt x="296900" y="31242"/>
                  </a:lnTo>
                  <a:lnTo>
                    <a:pt x="295262" y="32842"/>
                  </a:lnTo>
                  <a:lnTo>
                    <a:pt x="296900" y="34442"/>
                  </a:lnTo>
                  <a:lnTo>
                    <a:pt x="300177" y="34442"/>
                  </a:lnTo>
                  <a:lnTo>
                    <a:pt x="303453" y="36169"/>
                  </a:lnTo>
                  <a:lnTo>
                    <a:pt x="306730" y="34442"/>
                  </a:lnTo>
                  <a:lnTo>
                    <a:pt x="308368" y="32842"/>
                  </a:lnTo>
                  <a:lnTo>
                    <a:pt x="311658" y="31242"/>
                  </a:lnTo>
                  <a:lnTo>
                    <a:pt x="313296" y="24612"/>
                  </a:lnTo>
                  <a:lnTo>
                    <a:pt x="313296" y="22999"/>
                  </a:lnTo>
                  <a:close/>
                </a:path>
                <a:path w="586104" h="300354">
                  <a:moveTo>
                    <a:pt x="324789" y="14770"/>
                  </a:moveTo>
                  <a:lnTo>
                    <a:pt x="323138" y="13157"/>
                  </a:lnTo>
                  <a:lnTo>
                    <a:pt x="319862" y="11557"/>
                  </a:lnTo>
                  <a:lnTo>
                    <a:pt x="314934" y="9842"/>
                  </a:lnTo>
                  <a:lnTo>
                    <a:pt x="308368" y="6642"/>
                  </a:lnTo>
                  <a:lnTo>
                    <a:pt x="306730" y="8242"/>
                  </a:lnTo>
                  <a:lnTo>
                    <a:pt x="305092" y="8242"/>
                  </a:lnTo>
                  <a:lnTo>
                    <a:pt x="306730" y="13157"/>
                  </a:lnTo>
                  <a:lnTo>
                    <a:pt x="306730" y="14770"/>
                  </a:lnTo>
                  <a:lnTo>
                    <a:pt x="310019" y="18084"/>
                  </a:lnTo>
                  <a:lnTo>
                    <a:pt x="314934" y="18084"/>
                  </a:lnTo>
                  <a:lnTo>
                    <a:pt x="321500" y="14770"/>
                  </a:lnTo>
                  <a:lnTo>
                    <a:pt x="324789" y="14770"/>
                  </a:lnTo>
                  <a:close/>
                </a:path>
                <a:path w="586104" h="300354">
                  <a:moveTo>
                    <a:pt x="326428" y="32842"/>
                  </a:moveTo>
                  <a:lnTo>
                    <a:pt x="323138" y="32842"/>
                  </a:lnTo>
                  <a:lnTo>
                    <a:pt x="318223" y="34442"/>
                  </a:lnTo>
                  <a:lnTo>
                    <a:pt x="313296" y="34442"/>
                  </a:lnTo>
                  <a:lnTo>
                    <a:pt x="310019" y="36169"/>
                  </a:lnTo>
                  <a:lnTo>
                    <a:pt x="308368" y="37769"/>
                  </a:lnTo>
                  <a:lnTo>
                    <a:pt x="311658" y="41084"/>
                  </a:lnTo>
                  <a:lnTo>
                    <a:pt x="314934" y="42684"/>
                  </a:lnTo>
                  <a:lnTo>
                    <a:pt x="318223" y="42684"/>
                  </a:lnTo>
                  <a:lnTo>
                    <a:pt x="319862" y="41084"/>
                  </a:lnTo>
                  <a:lnTo>
                    <a:pt x="323138" y="39370"/>
                  </a:lnTo>
                  <a:lnTo>
                    <a:pt x="324789" y="34442"/>
                  </a:lnTo>
                  <a:lnTo>
                    <a:pt x="326428" y="32842"/>
                  </a:lnTo>
                  <a:close/>
                </a:path>
                <a:path w="586104" h="300354">
                  <a:moveTo>
                    <a:pt x="339547" y="41084"/>
                  </a:moveTo>
                  <a:lnTo>
                    <a:pt x="337896" y="41084"/>
                  </a:lnTo>
                  <a:lnTo>
                    <a:pt x="332981" y="42684"/>
                  </a:lnTo>
                  <a:lnTo>
                    <a:pt x="326428" y="44284"/>
                  </a:lnTo>
                  <a:lnTo>
                    <a:pt x="323138" y="45897"/>
                  </a:lnTo>
                  <a:lnTo>
                    <a:pt x="321500" y="47612"/>
                  </a:lnTo>
                  <a:lnTo>
                    <a:pt x="324789" y="50812"/>
                  </a:lnTo>
                  <a:lnTo>
                    <a:pt x="331343" y="50812"/>
                  </a:lnTo>
                  <a:lnTo>
                    <a:pt x="332981" y="49212"/>
                  </a:lnTo>
                  <a:lnTo>
                    <a:pt x="336257" y="47612"/>
                  </a:lnTo>
                  <a:lnTo>
                    <a:pt x="339547" y="42684"/>
                  </a:lnTo>
                  <a:lnTo>
                    <a:pt x="339547" y="41084"/>
                  </a:lnTo>
                  <a:close/>
                </a:path>
                <a:path w="586104" h="300354">
                  <a:moveTo>
                    <a:pt x="346113" y="13157"/>
                  </a:moveTo>
                  <a:lnTo>
                    <a:pt x="344462" y="11557"/>
                  </a:lnTo>
                  <a:lnTo>
                    <a:pt x="342823" y="9842"/>
                  </a:lnTo>
                  <a:lnTo>
                    <a:pt x="337896" y="8242"/>
                  </a:lnTo>
                  <a:lnTo>
                    <a:pt x="334619" y="6642"/>
                  </a:lnTo>
                  <a:lnTo>
                    <a:pt x="331343" y="4927"/>
                  </a:lnTo>
                  <a:lnTo>
                    <a:pt x="329692" y="4927"/>
                  </a:lnTo>
                  <a:lnTo>
                    <a:pt x="326428" y="6642"/>
                  </a:lnTo>
                  <a:lnTo>
                    <a:pt x="326428" y="9842"/>
                  </a:lnTo>
                  <a:lnTo>
                    <a:pt x="328053" y="13157"/>
                  </a:lnTo>
                  <a:lnTo>
                    <a:pt x="331343" y="16484"/>
                  </a:lnTo>
                  <a:lnTo>
                    <a:pt x="336257" y="16484"/>
                  </a:lnTo>
                  <a:lnTo>
                    <a:pt x="342823" y="14770"/>
                  </a:lnTo>
                  <a:lnTo>
                    <a:pt x="346113" y="13157"/>
                  </a:lnTo>
                  <a:close/>
                </a:path>
                <a:path w="586104" h="300354">
                  <a:moveTo>
                    <a:pt x="359219" y="14770"/>
                  </a:moveTo>
                  <a:lnTo>
                    <a:pt x="355942" y="14770"/>
                  </a:lnTo>
                  <a:lnTo>
                    <a:pt x="352666" y="16484"/>
                  </a:lnTo>
                  <a:lnTo>
                    <a:pt x="346113" y="18084"/>
                  </a:lnTo>
                  <a:lnTo>
                    <a:pt x="342823" y="19685"/>
                  </a:lnTo>
                  <a:lnTo>
                    <a:pt x="341185" y="21399"/>
                  </a:lnTo>
                  <a:lnTo>
                    <a:pt x="344462" y="24612"/>
                  </a:lnTo>
                  <a:lnTo>
                    <a:pt x="351015" y="24612"/>
                  </a:lnTo>
                  <a:lnTo>
                    <a:pt x="352666" y="22999"/>
                  </a:lnTo>
                  <a:lnTo>
                    <a:pt x="355942" y="21399"/>
                  </a:lnTo>
                  <a:lnTo>
                    <a:pt x="359219" y="14770"/>
                  </a:lnTo>
                  <a:close/>
                </a:path>
                <a:path w="586104" h="300354">
                  <a:moveTo>
                    <a:pt x="362508" y="27927"/>
                  </a:moveTo>
                  <a:lnTo>
                    <a:pt x="355942" y="27927"/>
                  </a:lnTo>
                  <a:lnTo>
                    <a:pt x="352666" y="29527"/>
                  </a:lnTo>
                  <a:lnTo>
                    <a:pt x="347751" y="31242"/>
                  </a:lnTo>
                  <a:lnTo>
                    <a:pt x="344462" y="32842"/>
                  </a:lnTo>
                  <a:lnTo>
                    <a:pt x="342823" y="34442"/>
                  </a:lnTo>
                  <a:lnTo>
                    <a:pt x="346113" y="37769"/>
                  </a:lnTo>
                  <a:lnTo>
                    <a:pt x="354304" y="37769"/>
                  </a:lnTo>
                  <a:lnTo>
                    <a:pt x="355942" y="36169"/>
                  </a:lnTo>
                  <a:lnTo>
                    <a:pt x="359219" y="34442"/>
                  </a:lnTo>
                  <a:lnTo>
                    <a:pt x="360870" y="29527"/>
                  </a:lnTo>
                  <a:lnTo>
                    <a:pt x="362508" y="27927"/>
                  </a:lnTo>
                  <a:close/>
                </a:path>
                <a:path w="586104" h="300354">
                  <a:moveTo>
                    <a:pt x="383832" y="21399"/>
                  </a:moveTo>
                  <a:lnTo>
                    <a:pt x="382193" y="21399"/>
                  </a:lnTo>
                  <a:lnTo>
                    <a:pt x="378904" y="18084"/>
                  </a:lnTo>
                  <a:lnTo>
                    <a:pt x="375627" y="16484"/>
                  </a:lnTo>
                  <a:lnTo>
                    <a:pt x="372351" y="14770"/>
                  </a:lnTo>
                  <a:lnTo>
                    <a:pt x="369074" y="14770"/>
                  </a:lnTo>
                  <a:lnTo>
                    <a:pt x="367436" y="16484"/>
                  </a:lnTo>
                  <a:lnTo>
                    <a:pt x="365785" y="21399"/>
                  </a:lnTo>
                  <a:lnTo>
                    <a:pt x="367436" y="24612"/>
                  </a:lnTo>
                  <a:lnTo>
                    <a:pt x="370713" y="26327"/>
                  </a:lnTo>
                  <a:lnTo>
                    <a:pt x="375627" y="26327"/>
                  </a:lnTo>
                  <a:lnTo>
                    <a:pt x="382193" y="24612"/>
                  </a:lnTo>
                  <a:lnTo>
                    <a:pt x="383832" y="22999"/>
                  </a:lnTo>
                  <a:lnTo>
                    <a:pt x="383832" y="21399"/>
                  </a:lnTo>
                  <a:close/>
                </a:path>
                <a:path w="586104" h="300354">
                  <a:moveTo>
                    <a:pt x="387108" y="8242"/>
                  </a:moveTo>
                  <a:lnTo>
                    <a:pt x="385470" y="6642"/>
                  </a:lnTo>
                  <a:lnTo>
                    <a:pt x="383832" y="4927"/>
                  </a:lnTo>
                  <a:lnTo>
                    <a:pt x="377266" y="1714"/>
                  </a:lnTo>
                  <a:lnTo>
                    <a:pt x="373989" y="0"/>
                  </a:lnTo>
                  <a:lnTo>
                    <a:pt x="370713" y="0"/>
                  </a:lnTo>
                  <a:lnTo>
                    <a:pt x="369074" y="1714"/>
                  </a:lnTo>
                  <a:lnTo>
                    <a:pt x="369074" y="8242"/>
                  </a:lnTo>
                  <a:lnTo>
                    <a:pt x="372351" y="9842"/>
                  </a:lnTo>
                  <a:lnTo>
                    <a:pt x="375627" y="11557"/>
                  </a:lnTo>
                  <a:lnTo>
                    <a:pt x="382193" y="9842"/>
                  </a:lnTo>
                  <a:lnTo>
                    <a:pt x="385470" y="8242"/>
                  </a:lnTo>
                  <a:lnTo>
                    <a:pt x="387108" y="8242"/>
                  </a:lnTo>
                  <a:close/>
                </a:path>
                <a:path w="586104" h="300354">
                  <a:moveTo>
                    <a:pt x="392036" y="31242"/>
                  </a:moveTo>
                  <a:lnTo>
                    <a:pt x="385470" y="31242"/>
                  </a:lnTo>
                  <a:lnTo>
                    <a:pt x="382193" y="32842"/>
                  </a:lnTo>
                  <a:lnTo>
                    <a:pt x="378904" y="32842"/>
                  </a:lnTo>
                  <a:lnTo>
                    <a:pt x="377266" y="34442"/>
                  </a:lnTo>
                  <a:lnTo>
                    <a:pt x="378904" y="36169"/>
                  </a:lnTo>
                  <a:lnTo>
                    <a:pt x="379450" y="36703"/>
                  </a:lnTo>
                  <a:lnTo>
                    <a:pt x="377266" y="37769"/>
                  </a:lnTo>
                  <a:lnTo>
                    <a:pt x="372351" y="37769"/>
                  </a:lnTo>
                  <a:lnTo>
                    <a:pt x="369074" y="39370"/>
                  </a:lnTo>
                  <a:lnTo>
                    <a:pt x="364147" y="41084"/>
                  </a:lnTo>
                  <a:lnTo>
                    <a:pt x="360870" y="44284"/>
                  </a:lnTo>
                  <a:lnTo>
                    <a:pt x="365785" y="47612"/>
                  </a:lnTo>
                  <a:lnTo>
                    <a:pt x="373989" y="47612"/>
                  </a:lnTo>
                  <a:lnTo>
                    <a:pt x="377266" y="45897"/>
                  </a:lnTo>
                  <a:lnTo>
                    <a:pt x="378904" y="42684"/>
                  </a:lnTo>
                  <a:lnTo>
                    <a:pt x="380542" y="39370"/>
                  </a:lnTo>
                  <a:lnTo>
                    <a:pt x="382193" y="37769"/>
                  </a:lnTo>
                  <a:lnTo>
                    <a:pt x="383832" y="39370"/>
                  </a:lnTo>
                  <a:lnTo>
                    <a:pt x="388759" y="37769"/>
                  </a:lnTo>
                  <a:lnTo>
                    <a:pt x="390398" y="34442"/>
                  </a:lnTo>
                  <a:lnTo>
                    <a:pt x="392036" y="31242"/>
                  </a:lnTo>
                  <a:close/>
                </a:path>
                <a:path w="586104" h="300354">
                  <a:moveTo>
                    <a:pt x="400227" y="21399"/>
                  </a:moveTo>
                  <a:lnTo>
                    <a:pt x="388759" y="21399"/>
                  </a:lnTo>
                  <a:lnTo>
                    <a:pt x="387108" y="22999"/>
                  </a:lnTo>
                  <a:lnTo>
                    <a:pt x="387108" y="24612"/>
                  </a:lnTo>
                  <a:lnTo>
                    <a:pt x="390398" y="27927"/>
                  </a:lnTo>
                  <a:lnTo>
                    <a:pt x="396951" y="27927"/>
                  </a:lnTo>
                  <a:lnTo>
                    <a:pt x="398589" y="24612"/>
                  </a:lnTo>
                  <a:lnTo>
                    <a:pt x="400227" y="21399"/>
                  </a:lnTo>
                  <a:close/>
                </a:path>
                <a:path w="586104" h="300354">
                  <a:moveTo>
                    <a:pt x="403517" y="41084"/>
                  </a:moveTo>
                  <a:lnTo>
                    <a:pt x="401866" y="41084"/>
                  </a:lnTo>
                  <a:lnTo>
                    <a:pt x="398589" y="42684"/>
                  </a:lnTo>
                  <a:lnTo>
                    <a:pt x="395312" y="42684"/>
                  </a:lnTo>
                  <a:lnTo>
                    <a:pt x="392036" y="44284"/>
                  </a:lnTo>
                  <a:lnTo>
                    <a:pt x="387108" y="45897"/>
                  </a:lnTo>
                  <a:lnTo>
                    <a:pt x="383832" y="47612"/>
                  </a:lnTo>
                  <a:lnTo>
                    <a:pt x="383832" y="49212"/>
                  </a:lnTo>
                  <a:lnTo>
                    <a:pt x="387108" y="52527"/>
                  </a:lnTo>
                  <a:lnTo>
                    <a:pt x="395312" y="52527"/>
                  </a:lnTo>
                  <a:lnTo>
                    <a:pt x="396951" y="50812"/>
                  </a:lnTo>
                  <a:lnTo>
                    <a:pt x="398589" y="49212"/>
                  </a:lnTo>
                  <a:lnTo>
                    <a:pt x="401866" y="44284"/>
                  </a:lnTo>
                  <a:lnTo>
                    <a:pt x="403517" y="41084"/>
                  </a:lnTo>
                  <a:close/>
                </a:path>
                <a:path w="586104" h="300354">
                  <a:moveTo>
                    <a:pt x="410083" y="4927"/>
                  </a:moveTo>
                  <a:lnTo>
                    <a:pt x="406793" y="4927"/>
                  </a:lnTo>
                  <a:lnTo>
                    <a:pt x="403517" y="8242"/>
                  </a:lnTo>
                  <a:lnTo>
                    <a:pt x="396951" y="9842"/>
                  </a:lnTo>
                  <a:lnTo>
                    <a:pt x="393674" y="11557"/>
                  </a:lnTo>
                  <a:lnTo>
                    <a:pt x="392036" y="14770"/>
                  </a:lnTo>
                  <a:lnTo>
                    <a:pt x="395312" y="18084"/>
                  </a:lnTo>
                  <a:lnTo>
                    <a:pt x="401866" y="18084"/>
                  </a:lnTo>
                  <a:lnTo>
                    <a:pt x="405155" y="14770"/>
                  </a:lnTo>
                  <a:lnTo>
                    <a:pt x="406793" y="13157"/>
                  </a:lnTo>
                  <a:lnTo>
                    <a:pt x="408432" y="6642"/>
                  </a:lnTo>
                  <a:lnTo>
                    <a:pt x="410083" y="4927"/>
                  </a:lnTo>
                  <a:close/>
                </a:path>
                <a:path w="586104" h="300354">
                  <a:moveTo>
                    <a:pt x="419912" y="27927"/>
                  </a:moveTo>
                  <a:lnTo>
                    <a:pt x="416636" y="29527"/>
                  </a:lnTo>
                  <a:lnTo>
                    <a:pt x="411721" y="31242"/>
                  </a:lnTo>
                  <a:lnTo>
                    <a:pt x="401866" y="34442"/>
                  </a:lnTo>
                  <a:lnTo>
                    <a:pt x="400227" y="36169"/>
                  </a:lnTo>
                  <a:lnTo>
                    <a:pt x="405155" y="39370"/>
                  </a:lnTo>
                  <a:lnTo>
                    <a:pt x="411721" y="39370"/>
                  </a:lnTo>
                  <a:lnTo>
                    <a:pt x="413359" y="37769"/>
                  </a:lnTo>
                  <a:lnTo>
                    <a:pt x="416636" y="36169"/>
                  </a:lnTo>
                  <a:lnTo>
                    <a:pt x="418287" y="31242"/>
                  </a:lnTo>
                  <a:lnTo>
                    <a:pt x="419912" y="27927"/>
                  </a:lnTo>
                  <a:close/>
                </a:path>
                <a:path w="586104" h="300354">
                  <a:moveTo>
                    <a:pt x="423189" y="16484"/>
                  </a:moveTo>
                  <a:lnTo>
                    <a:pt x="416636" y="16484"/>
                  </a:lnTo>
                  <a:lnTo>
                    <a:pt x="414997" y="18084"/>
                  </a:lnTo>
                  <a:lnTo>
                    <a:pt x="411721" y="19685"/>
                  </a:lnTo>
                  <a:lnTo>
                    <a:pt x="408432" y="21399"/>
                  </a:lnTo>
                  <a:lnTo>
                    <a:pt x="406793" y="22999"/>
                  </a:lnTo>
                  <a:lnTo>
                    <a:pt x="410083" y="26327"/>
                  </a:lnTo>
                  <a:lnTo>
                    <a:pt x="416636" y="26327"/>
                  </a:lnTo>
                  <a:lnTo>
                    <a:pt x="418287" y="24612"/>
                  </a:lnTo>
                  <a:lnTo>
                    <a:pt x="421551" y="22999"/>
                  </a:lnTo>
                  <a:lnTo>
                    <a:pt x="423189" y="18084"/>
                  </a:lnTo>
                  <a:lnTo>
                    <a:pt x="423189" y="16484"/>
                  </a:lnTo>
                  <a:close/>
                </a:path>
                <a:path w="586104" h="300354">
                  <a:moveTo>
                    <a:pt x="426478" y="44284"/>
                  </a:moveTo>
                  <a:lnTo>
                    <a:pt x="423189" y="44284"/>
                  </a:lnTo>
                  <a:lnTo>
                    <a:pt x="418287" y="45897"/>
                  </a:lnTo>
                  <a:lnTo>
                    <a:pt x="413359" y="47612"/>
                  </a:lnTo>
                  <a:lnTo>
                    <a:pt x="408432" y="49212"/>
                  </a:lnTo>
                  <a:lnTo>
                    <a:pt x="406793" y="50812"/>
                  </a:lnTo>
                  <a:lnTo>
                    <a:pt x="410083" y="54127"/>
                  </a:lnTo>
                  <a:lnTo>
                    <a:pt x="413359" y="55727"/>
                  </a:lnTo>
                  <a:lnTo>
                    <a:pt x="419912" y="52527"/>
                  </a:lnTo>
                  <a:lnTo>
                    <a:pt x="423189" y="50812"/>
                  </a:lnTo>
                  <a:lnTo>
                    <a:pt x="424840" y="45897"/>
                  </a:lnTo>
                  <a:lnTo>
                    <a:pt x="426478" y="44284"/>
                  </a:lnTo>
                  <a:close/>
                </a:path>
                <a:path w="586104" h="300354">
                  <a:moveTo>
                    <a:pt x="442899" y="22999"/>
                  </a:moveTo>
                  <a:lnTo>
                    <a:pt x="437997" y="22999"/>
                  </a:lnTo>
                  <a:lnTo>
                    <a:pt x="432981" y="24612"/>
                  </a:lnTo>
                  <a:lnTo>
                    <a:pt x="429755" y="26327"/>
                  </a:lnTo>
                  <a:lnTo>
                    <a:pt x="424840" y="27927"/>
                  </a:lnTo>
                  <a:lnTo>
                    <a:pt x="423189" y="29527"/>
                  </a:lnTo>
                  <a:lnTo>
                    <a:pt x="421551" y="31242"/>
                  </a:lnTo>
                  <a:lnTo>
                    <a:pt x="424840" y="34442"/>
                  </a:lnTo>
                  <a:lnTo>
                    <a:pt x="432981" y="34442"/>
                  </a:lnTo>
                  <a:lnTo>
                    <a:pt x="436283" y="31242"/>
                  </a:lnTo>
                  <a:lnTo>
                    <a:pt x="439597" y="27927"/>
                  </a:lnTo>
                  <a:lnTo>
                    <a:pt x="441185" y="24612"/>
                  </a:lnTo>
                  <a:lnTo>
                    <a:pt x="442899" y="22999"/>
                  </a:lnTo>
                  <a:close/>
                </a:path>
                <a:path w="586104" h="300354">
                  <a:moveTo>
                    <a:pt x="444500" y="37769"/>
                  </a:moveTo>
                  <a:lnTo>
                    <a:pt x="436283" y="37769"/>
                  </a:lnTo>
                  <a:lnTo>
                    <a:pt x="432981" y="41084"/>
                  </a:lnTo>
                  <a:lnTo>
                    <a:pt x="428117" y="41084"/>
                  </a:lnTo>
                  <a:lnTo>
                    <a:pt x="426478" y="42684"/>
                  </a:lnTo>
                  <a:lnTo>
                    <a:pt x="426478" y="44284"/>
                  </a:lnTo>
                  <a:lnTo>
                    <a:pt x="429755" y="47612"/>
                  </a:lnTo>
                  <a:lnTo>
                    <a:pt x="436283" y="47612"/>
                  </a:lnTo>
                  <a:lnTo>
                    <a:pt x="439597" y="45897"/>
                  </a:lnTo>
                  <a:lnTo>
                    <a:pt x="442899" y="42684"/>
                  </a:lnTo>
                  <a:lnTo>
                    <a:pt x="444500" y="39370"/>
                  </a:lnTo>
                  <a:lnTo>
                    <a:pt x="444500" y="37769"/>
                  </a:lnTo>
                  <a:close/>
                </a:path>
                <a:path w="586104" h="300354">
                  <a:moveTo>
                    <a:pt x="456006" y="57454"/>
                  </a:moveTo>
                  <a:lnTo>
                    <a:pt x="454406" y="55727"/>
                  </a:lnTo>
                  <a:lnTo>
                    <a:pt x="449389" y="54127"/>
                  </a:lnTo>
                  <a:lnTo>
                    <a:pt x="444500" y="50812"/>
                  </a:lnTo>
                  <a:lnTo>
                    <a:pt x="437997" y="50812"/>
                  </a:lnTo>
                  <a:lnTo>
                    <a:pt x="437997" y="54127"/>
                  </a:lnTo>
                  <a:lnTo>
                    <a:pt x="439597" y="57454"/>
                  </a:lnTo>
                  <a:lnTo>
                    <a:pt x="441185" y="60655"/>
                  </a:lnTo>
                  <a:lnTo>
                    <a:pt x="447802" y="60655"/>
                  </a:lnTo>
                  <a:lnTo>
                    <a:pt x="452704" y="57454"/>
                  </a:lnTo>
                  <a:lnTo>
                    <a:pt x="456006" y="57454"/>
                  </a:lnTo>
                  <a:close/>
                </a:path>
                <a:path w="586104" h="300354">
                  <a:moveTo>
                    <a:pt x="462610" y="26327"/>
                  </a:moveTo>
                  <a:lnTo>
                    <a:pt x="456006" y="26327"/>
                  </a:lnTo>
                  <a:lnTo>
                    <a:pt x="449389" y="29527"/>
                  </a:lnTo>
                  <a:lnTo>
                    <a:pt x="447802" y="31242"/>
                  </a:lnTo>
                  <a:lnTo>
                    <a:pt x="449389" y="34442"/>
                  </a:lnTo>
                  <a:lnTo>
                    <a:pt x="457606" y="34442"/>
                  </a:lnTo>
                  <a:lnTo>
                    <a:pt x="460908" y="31242"/>
                  </a:lnTo>
                  <a:lnTo>
                    <a:pt x="462610" y="27927"/>
                  </a:lnTo>
                  <a:lnTo>
                    <a:pt x="462610" y="26327"/>
                  </a:lnTo>
                  <a:close/>
                </a:path>
                <a:path w="586104" h="300354">
                  <a:moveTo>
                    <a:pt x="462610" y="11557"/>
                  </a:moveTo>
                  <a:lnTo>
                    <a:pt x="457606" y="11557"/>
                  </a:lnTo>
                  <a:lnTo>
                    <a:pt x="452704" y="13157"/>
                  </a:lnTo>
                  <a:lnTo>
                    <a:pt x="449389" y="14770"/>
                  </a:lnTo>
                  <a:lnTo>
                    <a:pt x="446201" y="14770"/>
                  </a:lnTo>
                  <a:lnTo>
                    <a:pt x="444500" y="16484"/>
                  </a:lnTo>
                  <a:lnTo>
                    <a:pt x="444500" y="18084"/>
                  </a:lnTo>
                  <a:lnTo>
                    <a:pt x="446201" y="21399"/>
                  </a:lnTo>
                  <a:lnTo>
                    <a:pt x="452704" y="21399"/>
                  </a:lnTo>
                  <a:lnTo>
                    <a:pt x="456006" y="19685"/>
                  </a:lnTo>
                  <a:lnTo>
                    <a:pt x="457606" y="18084"/>
                  </a:lnTo>
                  <a:lnTo>
                    <a:pt x="460908" y="13157"/>
                  </a:lnTo>
                  <a:lnTo>
                    <a:pt x="462610" y="11557"/>
                  </a:lnTo>
                  <a:close/>
                </a:path>
                <a:path w="586104" h="300354">
                  <a:moveTo>
                    <a:pt x="469112" y="34442"/>
                  </a:moveTo>
                  <a:lnTo>
                    <a:pt x="462610" y="34442"/>
                  </a:lnTo>
                  <a:lnTo>
                    <a:pt x="459308" y="36169"/>
                  </a:lnTo>
                  <a:lnTo>
                    <a:pt x="456006" y="37769"/>
                  </a:lnTo>
                  <a:lnTo>
                    <a:pt x="454406" y="39370"/>
                  </a:lnTo>
                  <a:lnTo>
                    <a:pt x="454406" y="41084"/>
                  </a:lnTo>
                  <a:lnTo>
                    <a:pt x="456006" y="42684"/>
                  </a:lnTo>
                  <a:lnTo>
                    <a:pt x="457606" y="42684"/>
                  </a:lnTo>
                  <a:lnTo>
                    <a:pt x="459308" y="44284"/>
                  </a:lnTo>
                  <a:lnTo>
                    <a:pt x="464210" y="42684"/>
                  </a:lnTo>
                  <a:lnTo>
                    <a:pt x="467512" y="39370"/>
                  </a:lnTo>
                  <a:lnTo>
                    <a:pt x="469112" y="34442"/>
                  </a:lnTo>
                  <a:close/>
                </a:path>
                <a:path w="586104" h="300354">
                  <a:moveTo>
                    <a:pt x="485521" y="21399"/>
                  </a:moveTo>
                  <a:lnTo>
                    <a:pt x="483920" y="21399"/>
                  </a:lnTo>
                  <a:lnTo>
                    <a:pt x="482219" y="22999"/>
                  </a:lnTo>
                  <a:lnTo>
                    <a:pt x="478917" y="22999"/>
                  </a:lnTo>
                  <a:lnTo>
                    <a:pt x="475716" y="24612"/>
                  </a:lnTo>
                  <a:lnTo>
                    <a:pt x="472414" y="24612"/>
                  </a:lnTo>
                  <a:lnTo>
                    <a:pt x="469112" y="27927"/>
                  </a:lnTo>
                  <a:lnTo>
                    <a:pt x="469112" y="29527"/>
                  </a:lnTo>
                  <a:lnTo>
                    <a:pt x="470827" y="31242"/>
                  </a:lnTo>
                  <a:lnTo>
                    <a:pt x="477316" y="31242"/>
                  </a:lnTo>
                  <a:lnTo>
                    <a:pt x="478917" y="29527"/>
                  </a:lnTo>
                  <a:lnTo>
                    <a:pt x="482219" y="27927"/>
                  </a:lnTo>
                  <a:lnTo>
                    <a:pt x="483920" y="24612"/>
                  </a:lnTo>
                  <a:lnTo>
                    <a:pt x="485521" y="21399"/>
                  </a:lnTo>
                  <a:close/>
                </a:path>
                <a:path w="586104" h="300354">
                  <a:moveTo>
                    <a:pt x="488823" y="34442"/>
                  </a:moveTo>
                  <a:lnTo>
                    <a:pt x="485521" y="34442"/>
                  </a:lnTo>
                  <a:lnTo>
                    <a:pt x="482219" y="36169"/>
                  </a:lnTo>
                  <a:lnTo>
                    <a:pt x="478917" y="37769"/>
                  </a:lnTo>
                  <a:lnTo>
                    <a:pt x="475716" y="37769"/>
                  </a:lnTo>
                  <a:lnTo>
                    <a:pt x="474014" y="41084"/>
                  </a:lnTo>
                  <a:lnTo>
                    <a:pt x="474014" y="42684"/>
                  </a:lnTo>
                  <a:lnTo>
                    <a:pt x="475716" y="44284"/>
                  </a:lnTo>
                  <a:lnTo>
                    <a:pt x="482219" y="44284"/>
                  </a:lnTo>
                  <a:lnTo>
                    <a:pt x="485521" y="41084"/>
                  </a:lnTo>
                  <a:lnTo>
                    <a:pt x="488823" y="37769"/>
                  </a:lnTo>
                  <a:lnTo>
                    <a:pt x="488823" y="34442"/>
                  </a:lnTo>
                  <a:close/>
                </a:path>
                <a:path w="586104" h="300354">
                  <a:moveTo>
                    <a:pt x="503529" y="26327"/>
                  </a:moveTo>
                  <a:lnTo>
                    <a:pt x="497027" y="26327"/>
                  </a:lnTo>
                  <a:lnTo>
                    <a:pt x="493725" y="27927"/>
                  </a:lnTo>
                  <a:lnTo>
                    <a:pt x="488823" y="29527"/>
                  </a:lnTo>
                  <a:lnTo>
                    <a:pt x="488823" y="32842"/>
                  </a:lnTo>
                  <a:lnTo>
                    <a:pt x="490423" y="34442"/>
                  </a:lnTo>
                  <a:lnTo>
                    <a:pt x="493725" y="36169"/>
                  </a:lnTo>
                  <a:lnTo>
                    <a:pt x="495325" y="36169"/>
                  </a:lnTo>
                  <a:lnTo>
                    <a:pt x="498627" y="34442"/>
                  </a:lnTo>
                  <a:lnTo>
                    <a:pt x="501929" y="31242"/>
                  </a:lnTo>
                  <a:lnTo>
                    <a:pt x="503529" y="27927"/>
                  </a:lnTo>
                  <a:lnTo>
                    <a:pt x="503529" y="26327"/>
                  </a:lnTo>
                  <a:close/>
                </a:path>
                <a:path w="586104" h="300354">
                  <a:moveTo>
                    <a:pt x="505244" y="52527"/>
                  </a:moveTo>
                  <a:lnTo>
                    <a:pt x="501929" y="49212"/>
                  </a:lnTo>
                  <a:lnTo>
                    <a:pt x="497027" y="45897"/>
                  </a:lnTo>
                  <a:lnTo>
                    <a:pt x="493725" y="44284"/>
                  </a:lnTo>
                  <a:lnTo>
                    <a:pt x="490423" y="44284"/>
                  </a:lnTo>
                  <a:lnTo>
                    <a:pt x="488823" y="49212"/>
                  </a:lnTo>
                  <a:lnTo>
                    <a:pt x="490423" y="52527"/>
                  </a:lnTo>
                  <a:lnTo>
                    <a:pt x="492137" y="55727"/>
                  </a:lnTo>
                  <a:lnTo>
                    <a:pt x="497027" y="55727"/>
                  </a:lnTo>
                  <a:lnTo>
                    <a:pt x="501929" y="54127"/>
                  </a:lnTo>
                  <a:lnTo>
                    <a:pt x="505244" y="52527"/>
                  </a:lnTo>
                  <a:close/>
                </a:path>
                <a:path w="586104" h="300354">
                  <a:moveTo>
                    <a:pt x="518350" y="65570"/>
                  </a:moveTo>
                  <a:lnTo>
                    <a:pt x="515035" y="62369"/>
                  </a:lnTo>
                  <a:lnTo>
                    <a:pt x="510133" y="59055"/>
                  </a:lnTo>
                  <a:lnTo>
                    <a:pt x="506831" y="57454"/>
                  </a:lnTo>
                  <a:lnTo>
                    <a:pt x="503529" y="57454"/>
                  </a:lnTo>
                  <a:lnTo>
                    <a:pt x="501929" y="59055"/>
                  </a:lnTo>
                  <a:lnTo>
                    <a:pt x="501929" y="62369"/>
                  </a:lnTo>
                  <a:lnTo>
                    <a:pt x="503529" y="67297"/>
                  </a:lnTo>
                  <a:lnTo>
                    <a:pt x="505244" y="68897"/>
                  </a:lnTo>
                  <a:lnTo>
                    <a:pt x="508546" y="68897"/>
                  </a:lnTo>
                  <a:lnTo>
                    <a:pt x="513448" y="67297"/>
                  </a:lnTo>
                  <a:lnTo>
                    <a:pt x="516750" y="65570"/>
                  </a:lnTo>
                  <a:lnTo>
                    <a:pt x="518350" y="65570"/>
                  </a:lnTo>
                  <a:close/>
                </a:path>
                <a:path w="586104" h="300354">
                  <a:moveTo>
                    <a:pt x="521652" y="31242"/>
                  </a:moveTo>
                  <a:lnTo>
                    <a:pt x="511733" y="31242"/>
                  </a:lnTo>
                  <a:lnTo>
                    <a:pt x="508546" y="34442"/>
                  </a:lnTo>
                  <a:lnTo>
                    <a:pt x="503529" y="34442"/>
                  </a:lnTo>
                  <a:lnTo>
                    <a:pt x="501929" y="36169"/>
                  </a:lnTo>
                  <a:lnTo>
                    <a:pt x="500341" y="37769"/>
                  </a:lnTo>
                  <a:lnTo>
                    <a:pt x="503529" y="41084"/>
                  </a:lnTo>
                  <a:lnTo>
                    <a:pt x="513448" y="41084"/>
                  </a:lnTo>
                  <a:lnTo>
                    <a:pt x="518350" y="36169"/>
                  </a:lnTo>
                  <a:lnTo>
                    <a:pt x="519938" y="32842"/>
                  </a:lnTo>
                  <a:lnTo>
                    <a:pt x="521652" y="31242"/>
                  </a:lnTo>
                  <a:close/>
                </a:path>
                <a:path w="586104" h="300354">
                  <a:moveTo>
                    <a:pt x="528142" y="52527"/>
                  </a:moveTo>
                  <a:lnTo>
                    <a:pt x="524840" y="50812"/>
                  </a:lnTo>
                  <a:lnTo>
                    <a:pt x="521652" y="47612"/>
                  </a:lnTo>
                  <a:lnTo>
                    <a:pt x="516750" y="44284"/>
                  </a:lnTo>
                  <a:lnTo>
                    <a:pt x="513448" y="44284"/>
                  </a:lnTo>
                  <a:lnTo>
                    <a:pt x="511733" y="45897"/>
                  </a:lnTo>
                  <a:lnTo>
                    <a:pt x="511733" y="52527"/>
                  </a:lnTo>
                  <a:lnTo>
                    <a:pt x="515035" y="54127"/>
                  </a:lnTo>
                  <a:lnTo>
                    <a:pt x="519938" y="54127"/>
                  </a:lnTo>
                  <a:lnTo>
                    <a:pt x="524840" y="52527"/>
                  </a:lnTo>
                  <a:lnTo>
                    <a:pt x="528142" y="52527"/>
                  </a:lnTo>
                  <a:close/>
                </a:path>
                <a:path w="586104" h="300354">
                  <a:moveTo>
                    <a:pt x="541248" y="37769"/>
                  </a:moveTo>
                  <a:lnTo>
                    <a:pt x="531456" y="37769"/>
                  </a:lnTo>
                  <a:lnTo>
                    <a:pt x="528142" y="39370"/>
                  </a:lnTo>
                  <a:lnTo>
                    <a:pt x="524840" y="41084"/>
                  </a:lnTo>
                  <a:lnTo>
                    <a:pt x="521652" y="42684"/>
                  </a:lnTo>
                  <a:lnTo>
                    <a:pt x="521652" y="44284"/>
                  </a:lnTo>
                  <a:lnTo>
                    <a:pt x="524840" y="47612"/>
                  </a:lnTo>
                  <a:lnTo>
                    <a:pt x="531456" y="47612"/>
                  </a:lnTo>
                  <a:lnTo>
                    <a:pt x="534758" y="45897"/>
                  </a:lnTo>
                  <a:lnTo>
                    <a:pt x="538060" y="42684"/>
                  </a:lnTo>
                  <a:lnTo>
                    <a:pt x="539661" y="39370"/>
                  </a:lnTo>
                  <a:lnTo>
                    <a:pt x="541248" y="37769"/>
                  </a:lnTo>
                  <a:close/>
                </a:path>
                <a:path w="586104" h="300354">
                  <a:moveTo>
                    <a:pt x="546265" y="62369"/>
                  </a:moveTo>
                  <a:lnTo>
                    <a:pt x="542963" y="60655"/>
                  </a:lnTo>
                  <a:lnTo>
                    <a:pt x="538060" y="57454"/>
                  </a:lnTo>
                  <a:lnTo>
                    <a:pt x="534758" y="55727"/>
                  </a:lnTo>
                  <a:lnTo>
                    <a:pt x="531456" y="54127"/>
                  </a:lnTo>
                  <a:lnTo>
                    <a:pt x="529856" y="55727"/>
                  </a:lnTo>
                  <a:lnTo>
                    <a:pt x="528142" y="60655"/>
                  </a:lnTo>
                  <a:lnTo>
                    <a:pt x="529856" y="63969"/>
                  </a:lnTo>
                  <a:lnTo>
                    <a:pt x="531456" y="65570"/>
                  </a:lnTo>
                  <a:lnTo>
                    <a:pt x="538060" y="65570"/>
                  </a:lnTo>
                  <a:lnTo>
                    <a:pt x="542963" y="63969"/>
                  </a:lnTo>
                  <a:lnTo>
                    <a:pt x="546265" y="62369"/>
                  </a:lnTo>
                  <a:close/>
                </a:path>
                <a:path w="586104" h="300354">
                  <a:moveTo>
                    <a:pt x="560971" y="44284"/>
                  </a:moveTo>
                  <a:lnTo>
                    <a:pt x="557657" y="41084"/>
                  </a:lnTo>
                  <a:lnTo>
                    <a:pt x="551167" y="37769"/>
                  </a:lnTo>
                  <a:lnTo>
                    <a:pt x="547865" y="36169"/>
                  </a:lnTo>
                  <a:lnTo>
                    <a:pt x="546265" y="37769"/>
                  </a:lnTo>
                  <a:lnTo>
                    <a:pt x="544563" y="37769"/>
                  </a:lnTo>
                  <a:lnTo>
                    <a:pt x="544563" y="44284"/>
                  </a:lnTo>
                  <a:lnTo>
                    <a:pt x="546265" y="47612"/>
                  </a:lnTo>
                  <a:lnTo>
                    <a:pt x="552767" y="47612"/>
                  </a:lnTo>
                  <a:lnTo>
                    <a:pt x="556069" y="45897"/>
                  </a:lnTo>
                  <a:lnTo>
                    <a:pt x="559371" y="44284"/>
                  </a:lnTo>
                  <a:lnTo>
                    <a:pt x="560971" y="44284"/>
                  </a:lnTo>
                  <a:close/>
                </a:path>
                <a:path w="586104" h="300354">
                  <a:moveTo>
                    <a:pt x="567575" y="57454"/>
                  </a:moveTo>
                  <a:lnTo>
                    <a:pt x="564273" y="55727"/>
                  </a:lnTo>
                  <a:lnTo>
                    <a:pt x="559371" y="54127"/>
                  </a:lnTo>
                  <a:lnTo>
                    <a:pt x="554469" y="50812"/>
                  </a:lnTo>
                  <a:lnTo>
                    <a:pt x="549452" y="50812"/>
                  </a:lnTo>
                  <a:lnTo>
                    <a:pt x="547865" y="54127"/>
                  </a:lnTo>
                  <a:lnTo>
                    <a:pt x="549452" y="57454"/>
                  </a:lnTo>
                  <a:lnTo>
                    <a:pt x="551167" y="60655"/>
                  </a:lnTo>
                  <a:lnTo>
                    <a:pt x="557657" y="60655"/>
                  </a:lnTo>
                  <a:lnTo>
                    <a:pt x="564273" y="59055"/>
                  </a:lnTo>
                  <a:lnTo>
                    <a:pt x="567575" y="57454"/>
                  </a:lnTo>
                  <a:close/>
                </a:path>
                <a:path w="586104" h="300354">
                  <a:moveTo>
                    <a:pt x="585584" y="47612"/>
                  </a:moveTo>
                  <a:lnTo>
                    <a:pt x="583984" y="45897"/>
                  </a:lnTo>
                  <a:lnTo>
                    <a:pt x="578980" y="42684"/>
                  </a:lnTo>
                  <a:lnTo>
                    <a:pt x="575779" y="41084"/>
                  </a:lnTo>
                  <a:lnTo>
                    <a:pt x="572477" y="42684"/>
                  </a:lnTo>
                  <a:lnTo>
                    <a:pt x="572477" y="50812"/>
                  </a:lnTo>
                  <a:lnTo>
                    <a:pt x="574078" y="52527"/>
                  </a:lnTo>
                  <a:lnTo>
                    <a:pt x="575779" y="52527"/>
                  </a:lnTo>
                  <a:lnTo>
                    <a:pt x="577380" y="54127"/>
                  </a:lnTo>
                  <a:lnTo>
                    <a:pt x="582282" y="52527"/>
                  </a:lnTo>
                  <a:lnTo>
                    <a:pt x="583984" y="52527"/>
                  </a:lnTo>
                  <a:lnTo>
                    <a:pt x="583984" y="50812"/>
                  </a:lnTo>
                  <a:lnTo>
                    <a:pt x="585584" y="49212"/>
                  </a:lnTo>
                  <a:lnTo>
                    <a:pt x="585584" y="47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27304" y="4877980"/>
              <a:ext cx="842010" cy="664210"/>
            </a:xfrm>
            <a:custGeom>
              <a:avLst/>
              <a:gdLst/>
              <a:ahLst/>
              <a:cxnLst/>
              <a:rect l="l" t="t" r="r" b="b"/>
              <a:pathLst>
                <a:path w="842009" h="664210">
                  <a:moveTo>
                    <a:pt x="9842" y="437616"/>
                  </a:moveTo>
                  <a:lnTo>
                    <a:pt x="8204" y="432701"/>
                  </a:lnTo>
                  <a:lnTo>
                    <a:pt x="4914" y="429425"/>
                  </a:lnTo>
                  <a:lnTo>
                    <a:pt x="1638" y="427774"/>
                  </a:lnTo>
                  <a:lnTo>
                    <a:pt x="1638" y="444169"/>
                  </a:lnTo>
                  <a:lnTo>
                    <a:pt x="3276" y="447446"/>
                  </a:lnTo>
                  <a:lnTo>
                    <a:pt x="4914" y="447446"/>
                  </a:lnTo>
                  <a:lnTo>
                    <a:pt x="6553" y="444169"/>
                  </a:lnTo>
                  <a:lnTo>
                    <a:pt x="8204" y="439254"/>
                  </a:lnTo>
                  <a:lnTo>
                    <a:pt x="9842" y="437616"/>
                  </a:lnTo>
                  <a:close/>
                </a:path>
                <a:path w="842009" h="664210">
                  <a:moveTo>
                    <a:pt x="11480" y="570382"/>
                  </a:moveTo>
                  <a:lnTo>
                    <a:pt x="8204" y="565467"/>
                  </a:lnTo>
                  <a:lnTo>
                    <a:pt x="0" y="565467"/>
                  </a:lnTo>
                  <a:lnTo>
                    <a:pt x="0" y="567105"/>
                  </a:lnTo>
                  <a:lnTo>
                    <a:pt x="3276" y="573659"/>
                  </a:lnTo>
                  <a:lnTo>
                    <a:pt x="6553" y="578586"/>
                  </a:lnTo>
                  <a:lnTo>
                    <a:pt x="8204" y="581850"/>
                  </a:lnTo>
                  <a:lnTo>
                    <a:pt x="9842" y="583501"/>
                  </a:lnTo>
                  <a:lnTo>
                    <a:pt x="11480" y="583501"/>
                  </a:lnTo>
                  <a:lnTo>
                    <a:pt x="11480" y="570382"/>
                  </a:lnTo>
                  <a:close/>
                </a:path>
                <a:path w="842009" h="664210">
                  <a:moveTo>
                    <a:pt x="19672" y="653986"/>
                  </a:moveTo>
                  <a:lnTo>
                    <a:pt x="18046" y="649058"/>
                  </a:lnTo>
                  <a:lnTo>
                    <a:pt x="16408" y="647420"/>
                  </a:lnTo>
                  <a:lnTo>
                    <a:pt x="9842" y="647420"/>
                  </a:lnTo>
                  <a:lnTo>
                    <a:pt x="13119" y="653986"/>
                  </a:lnTo>
                  <a:lnTo>
                    <a:pt x="14770" y="658888"/>
                  </a:lnTo>
                  <a:lnTo>
                    <a:pt x="16408" y="662178"/>
                  </a:lnTo>
                  <a:lnTo>
                    <a:pt x="18046" y="663816"/>
                  </a:lnTo>
                  <a:lnTo>
                    <a:pt x="19672" y="663816"/>
                  </a:lnTo>
                  <a:lnTo>
                    <a:pt x="19672" y="653986"/>
                  </a:lnTo>
                  <a:close/>
                </a:path>
                <a:path w="842009" h="664210">
                  <a:moveTo>
                    <a:pt x="22961" y="606450"/>
                  </a:moveTo>
                  <a:lnTo>
                    <a:pt x="21323" y="601522"/>
                  </a:lnTo>
                  <a:lnTo>
                    <a:pt x="21323" y="596620"/>
                  </a:lnTo>
                  <a:lnTo>
                    <a:pt x="18046" y="594969"/>
                  </a:lnTo>
                  <a:lnTo>
                    <a:pt x="16408" y="593331"/>
                  </a:lnTo>
                  <a:lnTo>
                    <a:pt x="11480" y="593331"/>
                  </a:lnTo>
                  <a:lnTo>
                    <a:pt x="11480" y="594969"/>
                  </a:lnTo>
                  <a:lnTo>
                    <a:pt x="13119" y="601522"/>
                  </a:lnTo>
                  <a:lnTo>
                    <a:pt x="19672" y="611365"/>
                  </a:lnTo>
                  <a:lnTo>
                    <a:pt x="21323" y="611365"/>
                  </a:lnTo>
                  <a:lnTo>
                    <a:pt x="21323" y="609714"/>
                  </a:lnTo>
                  <a:lnTo>
                    <a:pt x="22961" y="606450"/>
                  </a:lnTo>
                  <a:close/>
                </a:path>
                <a:path w="842009" h="664210">
                  <a:moveTo>
                    <a:pt x="22961" y="565467"/>
                  </a:moveTo>
                  <a:lnTo>
                    <a:pt x="21323" y="560539"/>
                  </a:lnTo>
                  <a:lnTo>
                    <a:pt x="21323" y="555637"/>
                  </a:lnTo>
                  <a:lnTo>
                    <a:pt x="18046" y="553986"/>
                  </a:lnTo>
                  <a:lnTo>
                    <a:pt x="16408" y="552348"/>
                  </a:lnTo>
                  <a:lnTo>
                    <a:pt x="11480" y="552348"/>
                  </a:lnTo>
                  <a:lnTo>
                    <a:pt x="11480" y="555637"/>
                  </a:lnTo>
                  <a:lnTo>
                    <a:pt x="14770" y="562190"/>
                  </a:lnTo>
                  <a:lnTo>
                    <a:pt x="16408" y="567105"/>
                  </a:lnTo>
                  <a:lnTo>
                    <a:pt x="19672" y="570382"/>
                  </a:lnTo>
                  <a:lnTo>
                    <a:pt x="21323" y="570382"/>
                  </a:lnTo>
                  <a:lnTo>
                    <a:pt x="21323" y="568756"/>
                  </a:lnTo>
                  <a:lnTo>
                    <a:pt x="22961" y="565467"/>
                  </a:lnTo>
                  <a:close/>
                </a:path>
                <a:path w="842009" h="664210">
                  <a:moveTo>
                    <a:pt x="26238" y="388442"/>
                  </a:moveTo>
                  <a:lnTo>
                    <a:pt x="22961" y="385152"/>
                  </a:lnTo>
                  <a:lnTo>
                    <a:pt x="16408" y="383527"/>
                  </a:lnTo>
                  <a:lnTo>
                    <a:pt x="14770" y="383527"/>
                  </a:lnTo>
                  <a:lnTo>
                    <a:pt x="14770" y="385152"/>
                  </a:lnTo>
                  <a:lnTo>
                    <a:pt x="16408" y="386803"/>
                  </a:lnTo>
                  <a:lnTo>
                    <a:pt x="18046" y="391718"/>
                  </a:lnTo>
                  <a:lnTo>
                    <a:pt x="21323" y="396633"/>
                  </a:lnTo>
                  <a:lnTo>
                    <a:pt x="22961" y="399910"/>
                  </a:lnTo>
                  <a:lnTo>
                    <a:pt x="24599" y="401561"/>
                  </a:lnTo>
                  <a:lnTo>
                    <a:pt x="26238" y="396633"/>
                  </a:lnTo>
                  <a:lnTo>
                    <a:pt x="26238" y="388442"/>
                  </a:lnTo>
                  <a:close/>
                </a:path>
                <a:path w="842009" h="664210">
                  <a:moveTo>
                    <a:pt x="32804" y="352386"/>
                  </a:moveTo>
                  <a:lnTo>
                    <a:pt x="29527" y="345821"/>
                  </a:lnTo>
                  <a:lnTo>
                    <a:pt x="22961" y="345821"/>
                  </a:lnTo>
                  <a:lnTo>
                    <a:pt x="22961" y="347459"/>
                  </a:lnTo>
                  <a:lnTo>
                    <a:pt x="26238" y="354025"/>
                  </a:lnTo>
                  <a:lnTo>
                    <a:pt x="27876" y="358940"/>
                  </a:lnTo>
                  <a:lnTo>
                    <a:pt x="31165" y="362216"/>
                  </a:lnTo>
                  <a:lnTo>
                    <a:pt x="32804" y="360578"/>
                  </a:lnTo>
                  <a:lnTo>
                    <a:pt x="32804" y="352386"/>
                  </a:lnTo>
                  <a:close/>
                </a:path>
                <a:path w="842009" h="664210">
                  <a:moveTo>
                    <a:pt x="237845" y="83540"/>
                  </a:moveTo>
                  <a:lnTo>
                    <a:pt x="236207" y="77012"/>
                  </a:lnTo>
                  <a:lnTo>
                    <a:pt x="236207" y="73698"/>
                  </a:lnTo>
                  <a:lnTo>
                    <a:pt x="232918" y="70485"/>
                  </a:lnTo>
                  <a:lnTo>
                    <a:pt x="224726" y="70485"/>
                  </a:lnTo>
                  <a:lnTo>
                    <a:pt x="224726" y="72097"/>
                  </a:lnTo>
                  <a:lnTo>
                    <a:pt x="228003" y="78613"/>
                  </a:lnTo>
                  <a:lnTo>
                    <a:pt x="229641" y="83540"/>
                  </a:lnTo>
                  <a:lnTo>
                    <a:pt x="232918" y="86855"/>
                  </a:lnTo>
                  <a:lnTo>
                    <a:pt x="234556" y="88455"/>
                  </a:lnTo>
                  <a:lnTo>
                    <a:pt x="236207" y="88455"/>
                  </a:lnTo>
                  <a:lnTo>
                    <a:pt x="236207" y="86855"/>
                  </a:lnTo>
                  <a:lnTo>
                    <a:pt x="237845" y="83540"/>
                  </a:lnTo>
                  <a:close/>
                </a:path>
                <a:path w="842009" h="664210">
                  <a:moveTo>
                    <a:pt x="419912" y="52412"/>
                  </a:moveTo>
                  <a:lnTo>
                    <a:pt x="416636" y="52412"/>
                  </a:lnTo>
                  <a:lnTo>
                    <a:pt x="411721" y="54013"/>
                  </a:lnTo>
                  <a:lnTo>
                    <a:pt x="408444" y="54013"/>
                  </a:lnTo>
                  <a:lnTo>
                    <a:pt x="405155" y="55727"/>
                  </a:lnTo>
                  <a:lnTo>
                    <a:pt x="403517" y="57327"/>
                  </a:lnTo>
                  <a:lnTo>
                    <a:pt x="403517" y="58928"/>
                  </a:lnTo>
                  <a:lnTo>
                    <a:pt x="406793" y="60655"/>
                  </a:lnTo>
                  <a:lnTo>
                    <a:pt x="410083" y="62255"/>
                  </a:lnTo>
                  <a:lnTo>
                    <a:pt x="413359" y="62255"/>
                  </a:lnTo>
                  <a:lnTo>
                    <a:pt x="414997" y="60655"/>
                  </a:lnTo>
                  <a:lnTo>
                    <a:pt x="416636" y="58928"/>
                  </a:lnTo>
                  <a:lnTo>
                    <a:pt x="418274" y="54013"/>
                  </a:lnTo>
                  <a:lnTo>
                    <a:pt x="419912" y="52412"/>
                  </a:lnTo>
                  <a:close/>
                </a:path>
                <a:path w="842009" h="664210">
                  <a:moveTo>
                    <a:pt x="454367" y="44170"/>
                  </a:moveTo>
                  <a:lnTo>
                    <a:pt x="449440" y="44170"/>
                  </a:lnTo>
                  <a:lnTo>
                    <a:pt x="446163" y="45885"/>
                  </a:lnTo>
                  <a:lnTo>
                    <a:pt x="444525" y="47485"/>
                  </a:lnTo>
                  <a:lnTo>
                    <a:pt x="439597" y="49085"/>
                  </a:lnTo>
                  <a:lnTo>
                    <a:pt x="437959" y="50812"/>
                  </a:lnTo>
                  <a:lnTo>
                    <a:pt x="441236" y="54013"/>
                  </a:lnTo>
                  <a:lnTo>
                    <a:pt x="447802" y="54013"/>
                  </a:lnTo>
                  <a:lnTo>
                    <a:pt x="449440" y="52412"/>
                  </a:lnTo>
                  <a:lnTo>
                    <a:pt x="452729" y="50812"/>
                  </a:lnTo>
                  <a:lnTo>
                    <a:pt x="452729" y="45885"/>
                  </a:lnTo>
                  <a:lnTo>
                    <a:pt x="454367" y="44170"/>
                  </a:lnTo>
                  <a:close/>
                </a:path>
                <a:path w="842009" h="664210">
                  <a:moveTo>
                    <a:pt x="459295" y="8128"/>
                  </a:moveTo>
                  <a:lnTo>
                    <a:pt x="457644" y="6515"/>
                  </a:lnTo>
                  <a:lnTo>
                    <a:pt x="454367" y="4914"/>
                  </a:lnTo>
                  <a:lnTo>
                    <a:pt x="449440" y="3200"/>
                  </a:lnTo>
                  <a:lnTo>
                    <a:pt x="442874" y="0"/>
                  </a:lnTo>
                  <a:lnTo>
                    <a:pt x="441236" y="1600"/>
                  </a:lnTo>
                  <a:lnTo>
                    <a:pt x="439597" y="1600"/>
                  </a:lnTo>
                  <a:lnTo>
                    <a:pt x="441236" y="6515"/>
                  </a:lnTo>
                  <a:lnTo>
                    <a:pt x="441236" y="8128"/>
                  </a:lnTo>
                  <a:lnTo>
                    <a:pt x="444525" y="11442"/>
                  </a:lnTo>
                  <a:lnTo>
                    <a:pt x="449440" y="11442"/>
                  </a:lnTo>
                  <a:lnTo>
                    <a:pt x="456006" y="8128"/>
                  </a:lnTo>
                  <a:lnTo>
                    <a:pt x="459295" y="8128"/>
                  </a:lnTo>
                  <a:close/>
                </a:path>
                <a:path w="842009" h="664210">
                  <a:moveTo>
                    <a:pt x="470763" y="19685"/>
                  </a:moveTo>
                  <a:lnTo>
                    <a:pt x="467487" y="17970"/>
                  </a:lnTo>
                  <a:lnTo>
                    <a:pt x="464197" y="14757"/>
                  </a:lnTo>
                  <a:lnTo>
                    <a:pt x="460933" y="11442"/>
                  </a:lnTo>
                  <a:lnTo>
                    <a:pt x="459295" y="11442"/>
                  </a:lnTo>
                  <a:lnTo>
                    <a:pt x="457644" y="13042"/>
                  </a:lnTo>
                  <a:lnTo>
                    <a:pt x="457644" y="16357"/>
                  </a:lnTo>
                  <a:lnTo>
                    <a:pt x="459295" y="21285"/>
                  </a:lnTo>
                  <a:lnTo>
                    <a:pt x="467487" y="21285"/>
                  </a:lnTo>
                  <a:lnTo>
                    <a:pt x="469125" y="19685"/>
                  </a:lnTo>
                  <a:lnTo>
                    <a:pt x="470763" y="19685"/>
                  </a:lnTo>
                  <a:close/>
                </a:path>
                <a:path w="842009" h="664210">
                  <a:moveTo>
                    <a:pt x="474052" y="54013"/>
                  </a:moveTo>
                  <a:lnTo>
                    <a:pt x="460933" y="54013"/>
                  </a:lnTo>
                  <a:lnTo>
                    <a:pt x="457644" y="55727"/>
                  </a:lnTo>
                  <a:lnTo>
                    <a:pt x="457644" y="57327"/>
                  </a:lnTo>
                  <a:lnTo>
                    <a:pt x="460933" y="60655"/>
                  </a:lnTo>
                  <a:lnTo>
                    <a:pt x="464197" y="62255"/>
                  </a:lnTo>
                  <a:lnTo>
                    <a:pt x="467487" y="62255"/>
                  </a:lnTo>
                  <a:lnTo>
                    <a:pt x="469125" y="60655"/>
                  </a:lnTo>
                  <a:lnTo>
                    <a:pt x="470763" y="58928"/>
                  </a:lnTo>
                  <a:lnTo>
                    <a:pt x="474052" y="55727"/>
                  </a:lnTo>
                  <a:lnTo>
                    <a:pt x="474052" y="54013"/>
                  </a:lnTo>
                  <a:close/>
                </a:path>
                <a:path w="842009" h="664210">
                  <a:moveTo>
                    <a:pt x="500291" y="54013"/>
                  </a:moveTo>
                  <a:lnTo>
                    <a:pt x="498652" y="52412"/>
                  </a:lnTo>
                  <a:lnTo>
                    <a:pt x="493725" y="47485"/>
                  </a:lnTo>
                  <a:lnTo>
                    <a:pt x="488810" y="45885"/>
                  </a:lnTo>
                  <a:lnTo>
                    <a:pt x="487172" y="45885"/>
                  </a:lnTo>
                  <a:lnTo>
                    <a:pt x="483895" y="47485"/>
                  </a:lnTo>
                  <a:lnTo>
                    <a:pt x="485521" y="52412"/>
                  </a:lnTo>
                  <a:lnTo>
                    <a:pt x="485521" y="55727"/>
                  </a:lnTo>
                  <a:lnTo>
                    <a:pt x="487172" y="57327"/>
                  </a:lnTo>
                  <a:lnTo>
                    <a:pt x="493725" y="57327"/>
                  </a:lnTo>
                  <a:lnTo>
                    <a:pt x="498652" y="55727"/>
                  </a:lnTo>
                  <a:lnTo>
                    <a:pt x="500291" y="54013"/>
                  </a:lnTo>
                  <a:close/>
                </a:path>
                <a:path w="842009" h="664210">
                  <a:moveTo>
                    <a:pt x="613422" y="42570"/>
                  </a:moveTo>
                  <a:lnTo>
                    <a:pt x="600316" y="42570"/>
                  </a:lnTo>
                  <a:lnTo>
                    <a:pt x="597115" y="44170"/>
                  </a:lnTo>
                  <a:lnTo>
                    <a:pt x="593813" y="45885"/>
                  </a:lnTo>
                  <a:lnTo>
                    <a:pt x="592112" y="47485"/>
                  </a:lnTo>
                  <a:lnTo>
                    <a:pt x="592112" y="50812"/>
                  </a:lnTo>
                  <a:lnTo>
                    <a:pt x="598716" y="50812"/>
                  </a:lnTo>
                  <a:lnTo>
                    <a:pt x="603618" y="49085"/>
                  </a:lnTo>
                  <a:lnTo>
                    <a:pt x="606920" y="45885"/>
                  </a:lnTo>
                  <a:lnTo>
                    <a:pt x="610222" y="44170"/>
                  </a:lnTo>
                  <a:lnTo>
                    <a:pt x="613422" y="42570"/>
                  </a:lnTo>
                  <a:close/>
                </a:path>
                <a:path w="842009" h="664210">
                  <a:moveTo>
                    <a:pt x="703681" y="60655"/>
                  </a:moveTo>
                  <a:lnTo>
                    <a:pt x="702081" y="60655"/>
                  </a:lnTo>
                  <a:lnTo>
                    <a:pt x="697179" y="57327"/>
                  </a:lnTo>
                  <a:lnTo>
                    <a:pt x="695477" y="57327"/>
                  </a:lnTo>
                  <a:lnTo>
                    <a:pt x="692162" y="58928"/>
                  </a:lnTo>
                  <a:lnTo>
                    <a:pt x="692162" y="65570"/>
                  </a:lnTo>
                  <a:lnTo>
                    <a:pt x="693877" y="67170"/>
                  </a:lnTo>
                  <a:lnTo>
                    <a:pt x="697179" y="67170"/>
                  </a:lnTo>
                  <a:lnTo>
                    <a:pt x="700379" y="65570"/>
                  </a:lnTo>
                  <a:lnTo>
                    <a:pt x="702081" y="65570"/>
                  </a:lnTo>
                  <a:lnTo>
                    <a:pt x="702081" y="63855"/>
                  </a:lnTo>
                  <a:lnTo>
                    <a:pt x="703681" y="62255"/>
                  </a:lnTo>
                  <a:lnTo>
                    <a:pt x="703681" y="60655"/>
                  </a:lnTo>
                  <a:close/>
                </a:path>
                <a:path w="842009" h="664210">
                  <a:moveTo>
                    <a:pt x="728294" y="67170"/>
                  </a:moveTo>
                  <a:lnTo>
                    <a:pt x="724992" y="63855"/>
                  </a:lnTo>
                  <a:lnTo>
                    <a:pt x="721690" y="60655"/>
                  </a:lnTo>
                  <a:lnTo>
                    <a:pt x="716788" y="60655"/>
                  </a:lnTo>
                  <a:lnTo>
                    <a:pt x="715187" y="63855"/>
                  </a:lnTo>
                  <a:lnTo>
                    <a:pt x="716788" y="67170"/>
                  </a:lnTo>
                  <a:lnTo>
                    <a:pt x="720090" y="68770"/>
                  </a:lnTo>
                  <a:lnTo>
                    <a:pt x="721690" y="68770"/>
                  </a:lnTo>
                  <a:lnTo>
                    <a:pt x="724992" y="67170"/>
                  </a:lnTo>
                  <a:lnTo>
                    <a:pt x="728294" y="67170"/>
                  </a:lnTo>
                  <a:close/>
                </a:path>
                <a:path w="842009" h="664210">
                  <a:moveTo>
                    <a:pt x="741400" y="49085"/>
                  </a:moveTo>
                  <a:lnTo>
                    <a:pt x="739813" y="47485"/>
                  </a:lnTo>
                  <a:lnTo>
                    <a:pt x="736498" y="47485"/>
                  </a:lnTo>
                  <a:lnTo>
                    <a:pt x="734910" y="45885"/>
                  </a:lnTo>
                  <a:lnTo>
                    <a:pt x="731596" y="44170"/>
                  </a:lnTo>
                  <a:lnTo>
                    <a:pt x="726706" y="44170"/>
                  </a:lnTo>
                  <a:lnTo>
                    <a:pt x="724992" y="47485"/>
                  </a:lnTo>
                  <a:lnTo>
                    <a:pt x="724992" y="49085"/>
                  </a:lnTo>
                  <a:lnTo>
                    <a:pt x="728294" y="50812"/>
                  </a:lnTo>
                  <a:lnTo>
                    <a:pt x="729894" y="50812"/>
                  </a:lnTo>
                  <a:lnTo>
                    <a:pt x="733196" y="52412"/>
                  </a:lnTo>
                  <a:lnTo>
                    <a:pt x="738098" y="50812"/>
                  </a:lnTo>
                  <a:lnTo>
                    <a:pt x="741400" y="49085"/>
                  </a:lnTo>
                  <a:close/>
                </a:path>
                <a:path w="842009" h="664210">
                  <a:moveTo>
                    <a:pt x="744702" y="73698"/>
                  </a:moveTo>
                  <a:lnTo>
                    <a:pt x="741400" y="72097"/>
                  </a:lnTo>
                  <a:lnTo>
                    <a:pt x="736498" y="68770"/>
                  </a:lnTo>
                  <a:lnTo>
                    <a:pt x="731596" y="68770"/>
                  </a:lnTo>
                  <a:lnTo>
                    <a:pt x="729894" y="72097"/>
                  </a:lnTo>
                  <a:lnTo>
                    <a:pt x="729894" y="73698"/>
                  </a:lnTo>
                  <a:lnTo>
                    <a:pt x="731596" y="77012"/>
                  </a:lnTo>
                  <a:lnTo>
                    <a:pt x="736498" y="77012"/>
                  </a:lnTo>
                  <a:lnTo>
                    <a:pt x="741400" y="75412"/>
                  </a:lnTo>
                  <a:lnTo>
                    <a:pt x="744702" y="73698"/>
                  </a:lnTo>
                  <a:close/>
                </a:path>
                <a:path w="842009" h="664210">
                  <a:moveTo>
                    <a:pt x="767613" y="50812"/>
                  </a:moveTo>
                  <a:lnTo>
                    <a:pt x="764425" y="49085"/>
                  </a:lnTo>
                  <a:lnTo>
                    <a:pt x="759409" y="45885"/>
                  </a:lnTo>
                  <a:lnTo>
                    <a:pt x="756221" y="44170"/>
                  </a:lnTo>
                  <a:lnTo>
                    <a:pt x="751319" y="44170"/>
                  </a:lnTo>
                  <a:lnTo>
                    <a:pt x="751319" y="47485"/>
                  </a:lnTo>
                  <a:lnTo>
                    <a:pt x="752906" y="50812"/>
                  </a:lnTo>
                  <a:lnTo>
                    <a:pt x="754507" y="54013"/>
                  </a:lnTo>
                  <a:lnTo>
                    <a:pt x="759409" y="52412"/>
                  </a:lnTo>
                  <a:lnTo>
                    <a:pt x="762711" y="52412"/>
                  </a:lnTo>
                  <a:lnTo>
                    <a:pt x="766013" y="50812"/>
                  </a:lnTo>
                  <a:lnTo>
                    <a:pt x="767613" y="50812"/>
                  </a:lnTo>
                  <a:close/>
                </a:path>
                <a:path w="842009" h="664210">
                  <a:moveTo>
                    <a:pt x="797242" y="60655"/>
                  </a:moveTo>
                  <a:lnTo>
                    <a:pt x="793940" y="58928"/>
                  </a:lnTo>
                  <a:lnTo>
                    <a:pt x="789038" y="55727"/>
                  </a:lnTo>
                  <a:lnTo>
                    <a:pt x="782434" y="54013"/>
                  </a:lnTo>
                  <a:lnTo>
                    <a:pt x="780834" y="58928"/>
                  </a:lnTo>
                  <a:lnTo>
                    <a:pt x="782434" y="60655"/>
                  </a:lnTo>
                  <a:lnTo>
                    <a:pt x="784021" y="63855"/>
                  </a:lnTo>
                  <a:lnTo>
                    <a:pt x="790638" y="63855"/>
                  </a:lnTo>
                  <a:lnTo>
                    <a:pt x="793940" y="62255"/>
                  </a:lnTo>
                  <a:lnTo>
                    <a:pt x="795540" y="60655"/>
                  </a:lnTo>
                  <a:lnTo>
                    <a:pt x="797242" y="60655"/>
                  </a:lnTo>
                  <a:close/>
                </a:path>
                <a:path w="842009" h="664210">
                  <a:moveTo>
                    <a:pt x="841463" y="70485"/>
                  </a:moveTo>
                  <a:lnTo>
                    <a:pt x="839863" y="68770"/>
                  </a:lnTo>
                  <a:lnTo>
                    <a:pt x="838161" y="67170"/>
                  </a:lnTo>
                  <a:lnTo>
                    <a:pt x="834974" y="65570"/>
                  </a:lnTo>
                  <a:lnTo>
                    <a:pt x="829957" y="63855"/>
                  </a:lnTo>
                  <a:lnTo>
                    <a:pt x="826757" y="63855"/>
                  </a:lnTo>
                  <a:lnTo>
                    <a:pt x="825055" y="67170"/>
                  </a:lnTo>
                  <a:lnTo>
                    <a:pt x="826757" y="70485"/>
                  </a:lnTo>
                  <a:lnTo>
                    <a:pt x="828357" y="72097"/>
                  </a:lnTo>
                  <a:lnTo>
                    <a:pt x="829957" y="72097"/>
                  </a:lnTo>
                  <a:lnTo>
                    <a:pt x="833259" y="73698"/>
                  </a:lnTo>
                  <a:lnTo>
                    <a:pt x="838161" y="70485"/>
                  </a:lnTo>
                  <a:lnTo>
                    <a:pt x="841463" y="70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83080" y="5387710"/>
              <a:ext cx="10160" cy="19685"/>
            </a:xfrm>
            <a:custGeom>
              <a:avLst/>
              <a:gdLst/>
              <a:ahLst/>
              <a:cxnLst/>
              <a:rect l="l" t="t" r="r" b="b"/>
              <a:pathLst>
                <a:path w="10159" h="19685">
                  <a:moveTo>
                    <a:pt x="1641" y="0"/>
                  </a:moveTo>
                  <a:lnTo>
                    <a:pt x="0" y="1636"/>
                  </a:lnTo>
                  <a:lnTo>
                    <a:pt x="0" y="3284"/>
                  </a:lnTo>
                  <a:lnTo>
                    <a:pt x="1641" y="4920"/>
                  </a:lnTo>
                  <a:lnTo>
                    <a:pt x="4923" y="14750"/>
                  </a:lnTo>
                  <a:lnTo>
                    <a:pt x="6564" y="18035"/>
                  </a:lnTo>
                  <a:lnTo>
                    <a:pt x="8205" y="19671"/>
                  </a:lnTo>
                  <a:lnTo>
                    <a:pt x="9835" y="18035"/>
                  </a:lnTo>
                  <a:lnTo>
                    <a:pt x="9835" y="8193"/>
                  </a:lnTo>
                  <a:lnTo>
                    <a:pt x="6564" y="1636"/>
                  </a:lnTo>
                  <a:lnTo>
                    <a:pt x="4923" y="1636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19099" y="5243474"/>
              <a:ext cx="60960" cy="159385"/>
            </a:xfrm>
            <a:custGeom>
              <a:avLst/>
              <a:gdLst/>
              <a:ahLst/>
              <a:cxnLst/>
              <a:rect l="l" t="t" r="r" b="b"/>
              <a:pathLst>
                <a:path w="60959" h="159385">
                  <a:moveTo>
                    <a:pt x="6553" y="154089"/>
                  </a:moveTo>
                  <a:lnTo>
                    <a:pt x="4914" y="147523"/>
                  </a:lnTo>
                  <a:lnTo>
                    <a:pt x="3289" y="144246"/>
                  </a:lnTo>
                  <a:lnTo>
                    <a:pt x="0" y="142608"/>
                  </a:lnTo>
                  <a:lnTo>
                    <a:pt x="0" y="157353"/>
                  </a:lnTo>
                  <a:lnTo>
                    <a:pt x="1651" y="158991"/>
                  </a:lnTo>
                  <a:lnTo>
                    <a:pt x="3289" y="158991"/>
                  </a:lnTo>
                  <a:lnTo>
                    <a:pt x="4914" y="157353"/>
                  </a:lnTo>
                  <a:lnTo>
                    <a:pt x="4914" y="155714"/>
                  </a:lnTo>
                  <a:lnTo>
                    <a:pt x="6553" y="154089"/>
                  </a:lnTo>
                  <a:close/>
                </a:path>
                <a:path w="60959" h="159385">
                  <a:moveTo>
                    <a:pt x="9842" y="126212"/>
                  </a:moveTo>
                  <a:lnTo>
                    <a:pt x="3289" y="119659"/>
                  </a:lnTo>
                  <a:lnTo>
                    <a:pt x="1651" y="119659"/>
                  </a:lnTo>
                  <a:lnTo>
                    <a:pt x="1651" y="126212"/>
                  </a:lnTo>
                  <a:lnTo>
                    <a:pt x="3289" y="131127"/>
                  </a:lnTo>
                  <a:lnTo>
                    <a:pt x="3289" y="134416"/>
                  </a:lnTo>
                  <a:lnTo>
                    <a:pt x="4914" y="137680"/>
                  </a:lnTo>
                  <a:lnTo>
                    <a:pt x="6553" y="137680"/>
                  </a:lnTo>
                  <a:lnTo>
                    <a:pt x="9842" y="131127"/>
                  </a:lnTo>
                  <a:lnTo>
                    <a:pt x="9842" y="126212"/>
                  </a:lnTo>
                  <a:close/>
                </a:path>
                <a:path w="60959" h="159385">
                  <a:moveTo>
                    <a:pt x="21323" y="109816"/>
                  </a:moveTo>
                  <a:lnTo>
                    <a:pt x="19685" y="103263"/>
                  </a:lnTo>
                  <a:lnTo>
                    <a:pt x="19685" y="101625"/>
                  </a:lnTo>
                  <a:lnTo>
                    <a:pt x="18046" y="101625"/>
                  </a:lnTo>
                  <a:lnTo>
                    <a:pt x="14757" y="106540"/>
                  </a:lnTo>
                  <a:lnTo>
                    <a:pt x="11480" y="109816"/>
                  </a:lnTo>
                  <a:lnTo>
                    <a:pt x="11480" y="118008"/>
                  </a:lnTo>
                  <a:lnTo>
                    <a:pt x="14757" y="119659"/>
                  </a:lnTo>
                  <a:lnTo>
                    <a:pt x="18046" y="118008"/>
                  </a:lnTo>
                  <a:lnTo>
                    <a:pt x="19685" y="114744"/>
                  </a:lnTo>
                  <a:lnTo>
                    <a:pt x="19685" y="111455"/>
                  </a:lnTo>
                  <a:lnTo>
                    <a:pt x="21323" y="109816"/>
                  </a:lnTo>
                  <a:close/>
                </a:path>
                <a:path w="60959" h="159385">
                  <a:moveTo>
                    <a:pt x="22974" y="85242"/>
                  </a:moveTo>
                  <a:lnTo>
                    <a:pt x="21323" y="78676"/>
                  </a:lnTo>
                  <a:lnTo>
                    <a:pt x="19685" y="75399"/>
                  </a:lnTo>
                  <a:lnTo>
                    <a:pt x="18046" y="78676"/>
                  </a:lnTo>
                  <a:lnTo>
                    <a:pt x="14757" y="83591"/>
                  </a:lnTo>
                  <a:lnTo>
                    <a:pt x="13119" y="86880"/>
                  </a:lnTo>
                  <a:lnTo>
                    <a:pt x="13119" y="93433"/>
                  </a:lnTo>
                  <a:lnTo>
                    <a:pt x="16408" y="95072"/>
                  </a:lnTo>
                  <a:lnTo>
                    <a:pt x="21323" y="90144"/>
                  </a:lnTo>
                  <a:lnTo>
                    <a:pt x="21323" y="86880"/>
                  </a:lnTo>
                  <a:lnTo>
                    <a:pt x="22974" y="85242"/>
                  </a:lnTo>
                  <a:close/>
                </a:path>
                <a:path w="60959" h="159385">
                  <a:moveTo>
                    <a:pt x="22974" y="24587"/>
                  </a:moveTo>
                  <a:lnTo>
                    <a:pt x="19685" y="21310"/>
                  </a:lnTo>
                  <a:lnTo>
                    <a:pt x="16408" y="19659"/>
                  </a:lnTo>
                  <a:lnTo>
                    <a:pt x="14757" y="19659"/>
                  </a:lnTo>
                  <a:lnTo>
                    <a:pt x="13119" y="21310"/>
                  </a:lnTo>
                  <a:lnTo>
                    <a:pt x="19685" y="34417"/>
                  </a:lnTo>
                  <a:lnTo>
                    <a:pt x="21323" y="36068"/>
                  </a:lnTo>
                  <a:lnTo>
                    <a:pt x="22974" y="34417"/>
                  </a:lnTo>
                  <a:lnTo>
                    <a:pt x="22974" y="24587"/>
                  </a:lnTo>
                  <a:close/>
                </a:path>
                <a:path w="60959" h="159385">
                  <a:moveTo>
                    <a:pt x="26250" y="49161"/>
                  </a:moveTo>
                  <a:lnTo>
                    <a:pt x="24612" y="45897"/>
                  </a:lnTo>
                  <a:lnTo>
                    <a:pt x="24612" y="42621"/>
                  </a:lnTo>
                  <a:lnTo>
                    <a:pt x="21323" y="44259"/>
                  </a:lnTo>
                  <a:lnTo>
                    <a:pt x="16408" y="54089"/>
                  </a:lnTo>
                  <a:lnTo>
                    <a:pt x="16408" y="59004"/>
                  </a:lnTo>
                  <a:lnTo>
                    <a:pt x="19685" y="60642"/>
                  </a:lnTo>
                  <a:lnTo>
                    <a:pt x="22974" y="59004"/>
                  </a:lnTo>
                  <a:lnTo>
                    <a:pt x="26250" y="55727"/>
                  </a:lnTo>
                  <a:lnTo>
                    <a:pt x="26250" y="49161"/>
                  </a:lnTo>
                  <a:close/>
                </a:path>
                <a:path w="60959" h="159385">
                  <a:moveTo>
                    <a:pt x="32804" y="140970"/>
                  </a:moveTo>
                  <a:lnTo>
                    <a:pt x="29527" y="136042"/>
                  </a:lnTo>
                  <a:lnTo>
                    <a:pt x="27876" y="132765"/>
                  </a:lnTo>
                  <a:lnTo>
                    <a:pt x="26250" y="132765"/>
                  </a:lnTo>
                  <a:lnTo>
                    <a:pt x="26250" y="136042"/>
                  </a:lnTo>
                  <a:lnTo>
                    <a:pt x="24612" y="139319"/>
                  </a:lnTo>
                  <a:lnTo>
                    <a:pt x="24612" y="147523"/>
                  </a:lnTo>
                  <a:lnTo>
                    <a:pt x="26250" y="152438"/>
                  </a:lnTo>
                  <a:lnTo>
                    <a:pt x="29527" y="152438"/>
                  </a:lnTo>
                  <a:lnTo>
                    <a:pt x="32804" y="147523"/>
                  </a:lnTo>
                  <a:lnTo>
                    <a:pt x="32804" y="140970"/>
                  </a:lnTo>
                  <a:close/>
                </a:path>
                <a:path w="60959" h="159385">
                  <a:moveTo>
                    <a:pt x="36080" y="6553"/>
                  </a:moveTo>
                  <a:lnTo>
                    <a:pt x="34442" y="4914"/>
                  </a:lnTo>
                  <a:lnTo>
                    <a:pt x="32804" y="0"/>
                  </a:lnTo>
                  <a:lnTo>
                    <a:pt x="29527" y="0"/>
                  </a:lnTo>
                  <a:lnTo>
                    <a:pt x="27876" y="1638"/>
                  </a:lnTo>
                  <a:lnTo>
                    <a:pt x="29527" y="4914"/>
                  </a:lnTo>
                  <a:lnTo>
                    <a:pt x="29527" y="8204"/>
                  </a:lnTo>
                  <a:lnTo>
                    <a:pt x="31165" y="11468"/>
                  </a:lnTo>
                  <a:lnTo>
                    <a:pt x="34442" y="14757"/>
                  </a:lnTo>
                  <a:lnTo>
                    <a:pt x="34442" y="13106"/>
                  </a:lnTo>
                  <a:lnTo>
                    <a:pt x="36080" y="9829"/>
                  </a:lnTo>
                  <a:lnTo>
                    <a:pt x="36080" y="6553"/>
                  </a:lnTo>
                  <a:close/>
                </a:path>
                <a:path w="60959" h="159385">
                  <a:moveTo>
                    <a:pt x="37731" y="65570"/>
                  </a:moveTo>
                  <a:lnTo>
                    <a:pt x="36080" y="59004"/>
                  </a:lnTo>
                  <a:lnTo>
                    <a:pt x="36080" y="57378"/>
                  </a:lnTo>
                  <a:lnTo>
                    <a:pt x="32804" y="59004"/>
                  </a:lnTo>
                  <a:lnTo>
                    <a:pt x="31165" y="65570"/>
                  </a:lnTo>
                  <a:lnTo>
                    <a:pt x="27876" y="68834"/>
                  </a:lnTo>
                  <a:lnTo>
                    <a:pt x="27876" y="73761"/>
                  </a:lnTo>
                  <a:lnTo>
                    <a:pt x="32804" y="75399"/>
                  </a:lnTo>
                  <a:lnTo>
                    <a:pt x="36080" y="72123"/>
                  </a:lnTo>
                  <a:lnTo>
                    <a:pt x="37731" y="68834"/>
                  </a:lnTo>
                  <a:lnTo>
                    <a:pt x="37731" y="65570"/>
                  </a:lnTo>
                  <a:close/>
                </a:path>
                <a:path w="60959" h="159385">
                  <a:moveTo>
                    <a:pt x="60693" y="36068"/>
                  </a:moveTo>
                  <a:lnTo>
                    <a:pt x="59055" y="29502"/>
                  </a:lnTo>
                  <a:lnTo>
                    <a:pt x="59055" y="26225"/>
                  </a:lnTo>
                  <a:lnTo>
                    <a:pt x="57404" y="26225"/>
                  </a:lnTo>
                  <a:lnTo>
                    <a:pt x="54127" y="32778"/>
                  </a:lnTo>
                  <a:lnTo>
                    <a:pt x="52489" y="37706"/>
                  </a:lnTo>
                  <a:lnTo>
                    <a:pt x="50850" y="40970"/>
                  </a:lnTo>
                  <a:lnTo>
                    <a:pt x="50850" y="45897"/>
                  </a:lnTo>
                  <a:lnTo>
                    <a:pt x="54127" y="45897"/>
                  </a:lnTo>
                  <a:lnTo>
                    <a:pt x="57404" y="44259"/>
                  </a:lnTo>
                  <a:lnTo>
                    <a:pt x="59055" y="42621"/>
                  </a:lnTo>
                  <a:lnTo>
                    <a:pt x="59055" y="39331"/>
                  </a:lnTo>
                  <a:lnTo>
                    <a:pt x="60693" y="36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68321" y="5338536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4911" y="0"/>
                  </a:moveTo>
                  <a:lnTo>
                    <a:pt x="3270" y="0"/>
                  </a:lnTo>
                  <a:lnTo>
                    <a:pt x="0" y="1636"/>
                  </a:lnTo>
                  <a:lnTo>
                    <a:pt x="0" y="16387"/>
                  </a:lnTo>
                  <a:lnTo>
                    <a:pt x="1629" y="18035"/>
                  </a:lnTo>
                  <a:lnTo>
                    <a:pt x="3270" y="18035"/>
                  </a:lnTo>
                  <a:lnTo>
                    <a:pt x="8194" y="11478"/>
                  </a:lnTo>
                  <a:lnTo>
                    <a:pt x="8194" y="6557"/>
                  </a:lnTo>
                  <a:lnTo>
                    <a:pt x="6553" y="1636"/>
                  </a:lnTo>
                  <a:lnTo>
                    <a:pt x="4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32218" y="5205767"/>
              <a:ext cx="55880" cy="216535"/>
            </a:xfrm>
            <a:custGeom>
              <a:avLst/>
              <a:gdLst/>
              <a:ahLst/>
              <a:cxnLst/>
              <a:rect l="l" t="t" r="r" b="b"/>
              <a:pathLst>
                <a:path w="55879" h="216535">
                  <a:moveTo>
                    <a:pt x="6565" y="188506"/>
                  </a:moveTo>
                  <a:lnTo>
                    <a:pt x="4927" y="185229"/>
                  </a:lnTo>
                  <a:lnTo>
                    <a:pt x="4927" y="180314"/>
                  </a:lnTo>
                  <a:lnTo>
                    <a:pt x="3289" y="175387"/>
                  </a:lnTo>
                  <a:lnTo>
                    <a:pt x="0" y="168833"/>
                  </a:lnTo>
                  <a:lnTo>
                    <a:pt x="0" y="190144"/>
                  </a:lnTo>
                  <a:lnTo>
                    <a:pt x="3289" y="191795"/>
                  </a:lnTo>
                  <a:lnTo>
                    <a:pt x="4927" y="191795"/>
                  </a:lnTo>
                  <a:lnTo>
                    <a:pt x="6565" y="188506"/>
                  </a:lnTo>
                  <a:close/>
                </a:path>
                <a:path w="55879" h="216535">
                  <a:moveTo>
                    <a:pt x="9855" y="198335"/>
                  </a:moveTo>
                  <a:lnTo>
                    <a:pt x="8204" y="196697"/>
                  </a:lnTo>
                  <a:lnTo>
                    <a:pt x="6565" y="198335"/>
                  </a:lnTo>
                  <a:lnTo>
                    <a:pt x="4927" y="204889"/>
                  </a:lnTo>
                  <a:lnTo>
                    <a:pt x="1638" y="208178"/>
                  </a:lnTo>
                  <a:lnTo>
                    <a:pt x="0" y="213093"/>
                  </a:lnTo>
                  <a:lnTo>
                    <a:pt x="0" y="216369"/>
                  </a:lnTo>
                  <a:lnTo>
                    <a:pt x="4927" y="216369"/>
                  </a:lnTo>
                  <a:lnTo>
                    <a:pt x="6565" y="214731"/>
                  </a:lnTo>
                  <a:lnTo>
                    <a:pt x="9855" y="213093"/>
                  </a:lnTo>
                  <a:lnTo>
                    <a:pt x="9855" y="198335"/>
                  </a:lnTo>
                  <a:close/>
                </a:path>
                <a:path w="55879" h="216535">
                  <a:moveTo>
                    <a:pt x="31178" y="129501"/>
                  </a:moveTo>
                  <a:lnTo>
                    <a:pt x="29527" y="124587"/>
                  </a:lnTo>
                  <a:lnTo>
                    <a:pt x="26250" y="119659"/>
                  </a:lnTo>
                  <a:lnTo>
                    <a:pt x="24612" y="119659"/>
                  </a:lnTo>
                  <a:lnTo>
                    <a:pt x="24612" y="122948"/>
                  </a:lnTo>
                  <a:lnTo>
                    <a:pt x="22961" y="127850"/>
                  </a:lnTo>
                  <a:lnTo>
                    <a:pt x="22961" y="137693"/>
                  </a:lnTo>
                  <a:lnTo>
                    <a:pt x="24612" y="140970"/>
                  </a:lnTo>
                  <a:lnTo>
                    <a:pt x="26250" y="142608"/>
                  </a:lnTo>
                  <a:lnTo>
                    <a:pt x="29527" y="142608"/>
                  </a:lnTo>
                  <a:lnTo>
                    <a:pt x="31178" y="139331"/>
                  </a:lnTo>
                  <a:lnTo>
                    <a:pt x="31178" y="129501"/>
                  </a:lnTo>
                  <a:close/>
                </a:path>
                <a:path w="55879" h="216535">
                  <a:moveTo>
                    <a:pt x="55778" y="163918"/>
                  </a:moveTo>
                  <a:lnTo>
                    <a:pt x="54140" y="160642"/>
                  </a:lnTo>
                  <a:lnTo>
                    <a:pt x="54140" y="157365"/>
                  </a:lnTo>
                  <a:lnTo>
                    <a:pt x="52501" y="150812"/>
                  </a:lnTo>
                  <a:lnTo>
                    <a:pt x="50850" y="149161"/>
                  </a:lnTo>
                  <a:lnTo>
                    <a:pt x="49212" y="149161"/>
                  </a:lnTo>
                  <a:lnTo>
                    <a:pt x="49212" y="160642"/>
                  </a:lnTo>
                  <a:lnTo>
                    <a:pt x="47574" y="165557"/>
                  </a:lnTo>
                  <a:lnTo>
                    <a:pt x="49212" y="170472"/>
                  </a:lnTo>
                  <a:lnTo>
                    <a:pt x="50850" y="173748"/>
                  </a:lnTo>
                  <a:lnTo>
                    <a:pt x="52501" y="172123"/>
                  </a:lnTo>
                  <a:lnTo>
                    <a:pt x="54140" y="168833"/>
                  </a:lnTo>
                  <a:lnTo>
                    <a:pt x="55778" y="163918"/>
                  </a:lnTo>
                  <a:close/>
                </a:path>
                <a:path w="55879" h="216535">
                  <a:moveTo>
                    <a:pt x="55778" y="11480"/>
                  </a:moveTo>
                  <a:lnTo>
                    <a:pt x="54140" y="8204"/>
                  </a:lnTo>
                  <a:lnTo>
                    <a:pt x="52501" y="1638"/>
                  </a:lnTo>
                  <a:lnTo>
                    <a:pt x="50850" y="0"/>
                  </a:lnTo>
                  <a:lnTo>
                    <a:pt x="49212" y="1638"/>
                  </a:lnTo>
                  <a:lnTo>
                    <a:pt x="49212" y="21310"/>
                  </a:lnTo>
                  <a:lnTo>
                    <a:pt x="52501" y="22948"/>
                  </a:lnTo>
                  <a:lnTo>
                    <a:pt x="54140" y="21310"/>
                  </a:lnTo>
                  <a:lnTo>
                    <a:pt x="55778" y="18034"/>
                  </a:lnTo>
                  <a:lnTo>
                    <a:pt x="55778" y="11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51903" y="5292635"/>
              <a:ext cx="12065" cy="83820"/>
            </a:xfrm>
            <a:custGeom>
              <a:avLst/>
              <a:gdLst/>
              <a:ahLst/>
              <a:cxnLst/>
              <a:rect l="l" t="t" r="r" b="b"/>
              <a:pathLst>
                <a:path w="12065" h="83820">
                  <a:moveTo>
                    <a:pt x="8204" y="70497"/>
                  </a:moveTo>
                  <a:lnTo>
                    <a:pt x="6565" y="68846"/>
                  </a:lnTo>
                  <a:lnTo>
                    <a:pt x="4927" y="63944"/>
                  </a:lnTo>
                  <a:lnTo>
                    <a:pt x="3276" y="62293"/>
                  </a:lnTo>
                  <a:lnTo>
                    <a:pt x="1638" y="65582"/>
                  </a:lnTo>
                  <a:lnTo>
                    <a:pt x="1638" y="68846"/>
                  </a:lnTo>
                  <a:lnTo>
                    <a:pt x="0" y="73774"/>
                  </a:lnTo>
                  <a:lnTo>
                    <a:pt x="0" y="78689"/>
                  </a:lnTo>
                  <a:lnTo>
                    <a:pt x="1638" y="81965"/>
                  </a:lnTo>
                  <a:lnTo>
                    <a:pt x="3276" y="83604"/>
                  </a:lnTo>
                  <a:lnTo>
                    <a:pt x="6565" y="81965"/>
                  </a:lnTo>
                  <a:lnTo>
                    <a:pt x="8204" y="78689"/>
                  </a:lnTo>
                  <a:lnTo>
                    <a:pt x="8204" y="70497"/>
                  </a:lnTo>
                  <a:close/>
                </a:path>
                <a:path w="12065" h="83820">
                  <a:moveTo>
                    <a:pt x="11493" y="9842"/>
                  </a:moveTo>
                  <a:lnTo>
                    <a:pt x="9842" y="6565"/>
                  </a:lnTo>
                  <a:lnTo>
                    <a:pt x="9842" y="3289"/>
                  </a:lnTo>
                  <a:lnTo>
                    <a:pt x="6565" y="0"/>
                  </a:lnTo>
                  <a:lnTo>
                    <a:pt x="6565" y="18046"/>
                  </a:lnTo>
                  <a:lnTo>
                    <a:pt x="9842" y="18046"/>
                  </a:lnTo>
                  <a:lnTo>
                    <a:pt x="11493" y="13119"/>
                  </a:lnTo>
                  <a:lnTo>
                    <a:pt x="11493" y="98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58469" y="5266423"/>
              <a:ext cx="19685" cy="62865"/>
            </a:xfrm>
            <a:custGeom>
              <a:avLst/>
              <a:gdLst/>
              <a:ahLst/>
              <a:cxnLst/>
              <a:rect l="l" t="t" r="r" b="b"/>
              <a:pathLst>
                <a:path w="19684" h="62864">
                  <a:moveTo>
                    <a:pt x="6565" y="13119"/>
                  </a:moveTo>
                  <a:lnTo>
                    <a:pt x="4927" y="6553"/>
                  </a:lnTo>
                  <a:lnTo>
                    <a:pt x="3276" y="1638"/>
                  </a:lnTo>
                  <a:lnTo>
                    <a:pt x="1638" y="0"/>
                  </a:lnTo>
                  <a:lnTo>
                    <a:pt x="1638" y="4914"/>
                  </a:lnTo>
                  <a:lnTo>
                    <a:pt x="0" y="9829"/>
                  </a:lnTo>
                  <a:lnTo>
                    <a:pt x="0" y="19672"/>
                  </a:lnTo>
                  <a:lnTo>
                    <a:pt x="4927" y="19672"/>
                  </a:lnTo>
                  <a:lnTo>
                    <a:pt x="6565" y="13119"/>
                  </a:lnTo>
                  <a:close/>
                </a:path>
                <a:path w="19684" h="62864">
                  <a:moveTo>
                    <a:pt x="19685" y="50812"/>
                  </a:moveTo>
                  <a:lnTo>
                    <a:pt x="16395" y="49174"/>
                  </a:lnTo>
                  <a:lnTo>
                    <a:pt x="14757" y="47536"/>
                  </a:lnTo>
                  <a:lnTo>
                    <a:pt x="13119" y="47536"/>
                  </a:lnTo>
                  <a:lnTo>
                    <a:pt x="13119" y="52451"/>
                  </a:lnTo>
                  <a:lnTo>
                    <a:pt x="11480" y="57365"/>
                  </a:lnTo>
                  <a:lnTo>
                    <a:pt x="13119" y="60642"/>
                  </a:lnTo>
                  <a:lnTo>
                    <a:pt x="13119" y="62293"/>
                  </a:lnTo>
                  <a:lnTo>
                    <a:pt x="16395" y="60642"/>
                  </a:lnTo>
                  <a:lnTo>
                    <a:pt x="19685" y="55727"/>
                  </a:lnTo>
                  <a:lnTo>
                    <a:pt x="19685" y="50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73233" y="5292635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4" h="13335">
                  <a:moveTo>
                    <a:pt x="3282" y="0"/>
                  </a:moveTo>
                  <a:lnTo>
                    <a:pt x="1641" y="0"/>
                  </a:lnTo>
                  <a:lnTo>
                    <a:pt x="0" y="1647"/>
                  </a:lnTo>
                  <a:lnTo>
                    <a:pt x="0" y="13114"/>
                  </a:lnTo>
                  <a:lnTo>
                    <a:pt x="4923" y="13114"/>
                  </a:lnTo>
                  <a:lnTo>
                    <a:pt x="6564" y="9841"/>
                  </a:lnTo>
                  <a:lnTo>
                    <a:pt x="6564" y="6557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61746" y="5023891"/>
              <a:ext cx="134620" cy="269240"/>
            </a:xfrm>
            <a:custGeom>
              <a:avLst/>
              <a:gdLst/>
              <a:ahLst/>
              <a:cxnLst/>
              <a:rect l="l" t="t" r="r" b="b"/>
              <a:pathLst>
                <a:path w="134620" h="269239">
                  <a:moveTo>
                    <a:pt x="6565" y="229412"/>
                  </a:moveTo>
                  <a:lnTo>
                    <a:pt x="3289" y="222859"/>
                  </a:lnTo>
                  <a:lnTo>
                    <a:pt x="1651" y="217944"/>
                  </a:lnTo>
                  <a:lnTo>
                    <a:pt x="0" y="217944"/>
                  </a:lnTo>
                  <a:lnTo>
                    <a:pt x="0" y="237617"/>
                  </a:lnTo>
                  <a:lnTo>
                    <a:pt x="1651" y="239242"/>
                  </a:lnTo>
                  <a:lnTo>
                    <a:pt x="4927" y="237617"/>
                  </a:lnTo>
                  <a:lnTo>
                    <a:pt x="6565" y="234340"/>
                  </a:lnTo>
                  <a:lnTo>
                    <a:pt x="6565" y="229412"/>
                  </a:lnTo>
                  <a:close/>
                </a:path>
                <a:path w="134620" h="269239">
                  <a:moveTo>
                    <a:pt x="16408" y="201549"/>
                  </a:moveTo>
                  <a:lnTo>
                    <a:pt x="14757" y="196634"/>
                  </a:lnTo>
                  <a:lnTo>
                    <a:pt x="14757" y="194995"/>
                  </a:lnTo>
                  <a:lnTo>
                    <a:pt x="11480" y="190080"/>
                  </a:lnTo>
                  <a:lnTo>
                    <a:pt x="9842" y="188442"/>
                  </a:lnTo>
                  <a:lnTo>
                    <a:pt x="9842" y="208114"/>
                  </a:lnTo>
                  <a:lnTo>
                    <a:pt x="14757" y="208114"/>
                  </a:lnTo>
                  <a:lnTo>
                    <a:pt x="16408" y="204825"/>
                  </a:lnTo>
                  <a:lnTo>
                    <a:pt x="16408" y="201549"/>
                  </a:lnTo>
                  <a:close/>
                </a:path>
                <a:path w="134620" h="269239">
                  <a:moveTo>
                    <a:pt x="18046" y="224497"/>
                  </a:moveTo>
                  <a:lnTo>
                    <a:pt x="14757" y="217944"/>
                  </a:lnTo>
                  <a:lnTo>
                    <a:pt x="13119" y="216306"/>
                  </a:lnTo>
                  <a:lnTo>
                    <a:pt x="13119" y="219583"/>
                  </a:lnTo>
                  <a:lnTo>
                    <a:pt x="11480" y="222859"/>
                  </a:lnTo>
                  <a:lnTo>
                    <a:pt x="11480" y="231051"/>
                  </a:lnTo>
                  <a:lnTo>
                    <a:pt x="13119" y="234340"/>
                  </a:lnTo>
                  <a:lnTo>
                    <a:pt x="13119" y="235978"/>
                  </a:lnTo>
                  <a:lnTo>
                    <a:pt x="16408" y="235978"/>
                  </a:lnTo>
                  <a:lnTo>
                    <a:pt x="18046" y="229412"/>
                  </a:lnTo>
                  <a:lnTo>
                    <a:pt x="18046" y="224497"/>
                  </a:lnTo>
                  <a:close/>
                </a:path>
                <a:path w="134620" h="269239">
                  <a:moveTo>
                    <a:pt x="29527" y="257289"/>
                  </a:moveTo>
                  <a:lnTo>
                    <a:pt x="26250" y="250723"/>
                  </a:lnTo>
                  <a:lnTo>
                    <a:pt x="26250" y="249085"/>
                  </a:lnTo>
                  <a:lnTo>
                    <a:pt x="24612" y="249085"/>
                  </a:lnTo>
                  <a:lnTo>
                    <a:pt x="24612" y="252361"/>
                  </a:lnTo>
                  <a:lnTo>
                    <a:pt x="22974" y="255651"/>
                  </a:lnTo>
                  <a:lnTo>
                    <a:pt x="22974" y="268744"/>
                  </a:lnTo>
                  <a:lnTo>
                    <a:pt x="26250" y="268744"/>
                  </a:lnTo>
                  <a:lnTo>
                    <a:pt x="27889" y="267119"/>
                  </a:lnTo>
                  <a:lnTo>
                    <a:pt x="29527" y="263842"/>
                  </a:lnTo>
                  <a:lnTo>
                    <a:pt x="29527" y="257289"/>
                  </a:lnTo>
                  <a:close/>
                </a:path>
                <a:path w="134620" h="269239">
                  <a:moveTo>
                    <a:pt x="36080" y="219583"/>
                  </a:moveTo>
                  <a:lnTo>
                    <a:pt x="34442" y="213029"/>
                  </a:lnTo>
                  <a:lnTo>
                    <a:pt x="32804" y="211378"/>
                  </a:lnTo>
                  <a:lnTo>
                    <a:pt x="31165" y="213029"/>
                  </a:lnTo>
                  <a:lnTo>
                    <a:pt x="29527" y="217944"/>
                  </a:lnTo>
                  <a:lnTo>
                    <a:pt x="29527" y="231051"/>
                  </a:lnTo>
                  <a:lnTo>
                    <a:pt x="32804" y="231051"/>
                  </a:lnTo>
                  <a:lnTo>
                    <a:pt x="36080" y="229412"/>
                  </a:lnTo>
                  <a:lnTo>
                    <a:pt x="36080" y="219583"/>
                  </a:lnTo>
                  <a:close/>
                </a:path>
                <a:path w="134620" h="269239">
                  <a:moveTo>
                    <a:pt x="37731" y="191706"/>
                  </a:moveTo>
                  <a:lnTo>
                    <a:pt x="36080" y="188442"/>
                  </a:lnTo>
                  <a:lnTo>
                    <a:pt x="36080" y="185166"/>
                  </a:lnTo>
                  <a:lnTo>
                    <a:pt x="34442" y="180251"/>
                  </a:lnTo>
                  <a:lnTo>
                    <a:pt x="32804" y="176961"/>
                  </a:lnTo>
                  <a:lnTo>
                    <a:pt x="31165" y="180251"/>
                  </a:lnTo>
                  <a:lnTo>
                    <a:pt x="29527" y="185166"/>
                  </a:lnTo>
                  <a:lnTo>
                    <a:pt x="29527" y="198272"/>
                  </a:lnTo>
                  <a:lnTo>
                    <a:pt x="34442" y="196634"/>
                  </a:lnTo>
                  <a:lnTo>
                    <a:pt x="36080" y="194995"/>
                  </a:lnTo>
                  <a:lnTo>
                    <a:pt x="37731" y="191706"/>
                  </a:lnTo>
                  <a:close/>
                </a:path>
                <a:path w="134620" h="269239">
                  <a:moveTo>
                    <a:pt x="37731" y="144183"/>
                  </a:moveTo>
                  <a:lnTo>
                    <a:pt x="36080" y="137629"/>
                  </a:lnTo>
                  <a:lnTo>
                    <a:pt x="34442" y="135978"/>
                  </a:lnTo>
                  <a:lnTo>
                    <a:pt x="32804" y="137629"/>
                  </a:lnTo>
                  <a:lnTo>
                    <a:pt x="31165" y="140906"/>
                  </a:lnTo>
                  <a:lnTo>
                    <a:pt x="29527" y="147459"/>
                  </a:lnTo>
                  <a:lnTo>
                    <a:pt x="29527" y="155651"/>
                  </a:lnTo>
                  <a:lnTo>
                    <a:pt x="34442" y="155651"/>
                  </a:lnTo>
                  <a:lnTo>
                    <a:pt x="37731" y="149098"/>
                  </a:lnTo>
                  <a:lnTo>
                    <a:pt x="37731" y="144183"/>
                  </a:lnTo>
                  <a:close/>
                </a:path>
                <a:path w="134620" h="269239">
                  <a:moveTo>
                    <a:pt x="49212" y="158940"/>
                  </a:moveTo>
                  <a:lnTo>
                    <a:pt x="47574" y="154012"/>
                  </a:lnTo>
                  <a:lnTo>
                    <a:pt x="47574" y="147459"/>
                  </a:lnTo>
                  <a:lnTo>
                    <a:pt x="45935" y="144183"/>
                  </a:lnTo>
                  <a:lnTo>
                    <a:pt x="44297" y="142532"/>
                  </a:lnTo>
                  <a:lnTo>
                    <a:pt x="42646" y="145821"/>
                  </a:lnTo>
                  <a:lnTo>
                    <a:pt x="42646" y="149098"/>
                  </a:lnTo>
                  <a:lnTo>
                    <a:pt x="41008" y="152374"/>
                  </a:lnTo>
                  <a:lnTo>
                    <a:pt x="41008" y="162204"/>
                  </a:lnTo>
                  <a:lnTo>
                    <a:pt x="42646" y="165493"/>
                  </a:lnTo>
                  <a:lnTo>
                    <a:pt x="45935" y="163842"/>
                  </a:lnTo>
                  <a:lnTo>
                    <a:pt x="47574" y="160578"/>
                  </a:lnTo>
                  <a:lnTo>
                    <a:pt x="49212" y="158940"/>
                  </a:lnTo>
                  <a:close/>
                </a:path>
                <a:path w="134620" h="269239">
                  <a:moveTo>
                    <a:pt x="50850" y="188442"/>
                  </a:moveTo>
                  <a:lnTo>
                    <a:pt x="49212" y="185166"/>
                  </a:lnTo>
                  <a:lnTo>
                    <a:pt x="49212" y="181876"/>
                  </a:lnTo>
                  <a:lnTo>
                    <a:pt x="47574" y="176961"/>
                  </a:lnTo>
                  <a:lnTo>
                    <a:pt x="45935" y="175323"/>
                  </a:lnTo>
                  <a:lnTo>
                    <a:pt x="44297" y="172046"/>
                  </a:lnTo>
                  <a:lnTo>
                    <a:pt x="44297" y="173685"/>
                  </a:lnTo>
                  <a:lnTo>
                    <a:pt x="41008" y="186804"/>
                  </a:lnTo>
                  <a:lnTo>
                    <a:pt x="41008" y="191706"/>
                  </a:lnTo>
                  <a:lnTo>
                    <a:pt x="42646" y="194995"/>
                  </a:lnTo>
                  <a:lnTo>
                    <a:pt x="47574" y="194995"/>
                  </a:lnTo>
                  <a:lnTo>
                    <a:pt x="50850" y="188442"/>
                  </a:lnTo>
                  <a:close/>
                </a:path>
                <a:path w="134620" h="269239">
                  <a:moveTo>
                    <a:pt x="52501" y="91770"/>
                  </a:moveTo>
                  <a:lnTo>
                    <a:pt x="47574" y="85140"/>
                  </a:lnTo>
                  <a:lnTo>
                    <a:pt x="47574" y="83527"/>
                  </a:lnTo>
                  <a:lnTo>
                    <a:pt x="45935" y="85140"/>
                  </a:lnTo>
                  <a:lnTo>
                    <a:pt x="45935" y="93370"/>
                  </a:lnTo>
                  <a:lnTo>
                    <a:pt x="44297" y="96647"/>
                  </a:lnTo>
                  <a:lnTo>
                    <a:pt x="44297" y="99923"/>
                  </a:lnTo>
                  <a:lnTo>
                    <a:pt x="45935" y="103200"/>
                  </a:lnTo>
                  <a:lnTo>
                    <a:pt x="45935" y="106476"/>
                  </a:lnTo>
                  <a:lnTo>
                    <a:pt x="49212" y="104838"/>
                  </a:lnTo>
                  <a:lnTo>
                    <a:pt x="52501" y="101574"/>
                  </a:lnTo>
                  <a:lnTo>
                    <a:pt x="52501" y="91770"/>
                  </a:lnTo>
                  <a:close/>
                </a:path>
                <a:path w="134620" h="269239">
                  <a:moveTo>
                    <a:pt x="62331" y="147459"/>
                  </a:moveTo>
                  <a:lnTo>
                    <a:pt x="59055" y="142532"/>
                  </a:lnTo>
                  <a:lnTo>
                    <a:pt x="55765" y="135978"/>
                  </a:lnTo>
                  <a:lnTo>
                    <a:pt x="54140" y="139268"/>
                  </a:lnTo>
                  <a:lnTo>
                    <a:pt x="54140" y="144183"/>
                  </a:lnTo>
                  <a:lnTo>
                    <a:pt x="52501" y="149098"/>
                  </a:lnTo>
                  <a:lnTo>
                    <a:pt x="52501" y="157302"/>
                  </a:lnTo>
                  <a:lnTo>
                    <a:pt x="54140" y="158940"/>
                  </a:lnTo>
                  <a:lnTo>
                    <a:pt x="57404" y="158940"/>
                  </a:lnTo>
                  <a:lnTo>
                    <a:pt x="62331" y="154012"/>
                  </a:lnTo>
                  <a:lnTo>
                    <a:pt x="62331" y="147459"/>
                  </a:lnTo>
                  <a:close/>
                </a:path>
                <a:path w="134620" h="269239">
                  <a:moveTo>
                    <a:pt x="73825" y="131076"/>
                  </a:moveTo>
                  <a:lnTo>
                    <a:pt x="72174" y="126149"/>
                  </a:lnTo>
                  <a:lnTo>
                    <a:pt x="70535" y="124510"/>
                  </a:lnTo>
                  <a:lnTo>
                    <a:pt x="68897" y="121234"/>
                  </a:lnTo>
                  <a:lnTo>
                    <a:pt x="68897" y="124510"/>
                  </a:lnTo>
                  <a:lnTo>
                    <a:pt x="67259" y="129438"/>
                  </a:lnTo>
                  <a:lnTo>
                    <a:pt x="67259" y="134340"/>
                  </a:lnTo>
                  <a:lnTo>
                    <a:pt x="65620" y="137629"/>
                  </a:lnTo>
                  <a:lnTo>
                    <a:pt x="65620" y="142532"/>
                  </a:lnTo>
                  <a:lnTo>
                    <a:pt x="67259" y="144183"/>
                  </a:lnTo>
                  <a:lnTo>
                    <a:pt x="70535" y="144183"/>
                  </a:lnTo>
                  <a:lnTo>
                    <a:pt x="73825" y="137629"/>
                  </a:lnTo>
                  <a:lnTo>
                    <a:pt x="73825" y="131076"/>
                  </a:lnTo>
                  <a:close/>
                </a:path>
                <a:path w="134620" h="269239">
                  <a:moveTo>
                    <a:pt x="75463" y="109766"/>
                  </a:moveTo>
                  <a:lnTo>
                    <a:pt x="73825" y="106476"/>
                  </a:lnTo>
                  <a:lnTo>
                    <a:pt x="73825" y="98285"/>
                  </a:lnTo>
                  <a:lnTo>
                    <a:pt x="72174" y="96647"/>
                  </a:lnTo>
                  <a:lnTo>
                    <a:pt x="70535" y="93370"/>
                  </a:lnTo>
                  <a:lnTo>
                    <a:pt x="68897" y="96647"/>
                  </a:lnTo>
                  <a:lnTo>
                    <a:pt x="68897" y="103200"/>
                  </a:lnTo>
                  <a:lnTo>
                    <a:pt x="67259" y="108115"/>
                  </a:lnTo>
                  <a:lnTo>
                    <a:pt x="67259" y="113030"/>
                  </a:lnTo>
                  <a:lnTo>
                    <a:pt x="68897" y="116319"/>
                  </a:lnTo>
                  <a:lnTo>
                    <a:pt x="72174" y="116319"/>
                  </a:lnTo>
                  <a:lnTo>
                    <a:pt x="75463" y="109766"/>
                  </a:lnTo>
                  <a:close/>
                </a:path>
                <a:path w="134620" h="269239">
                  <a:moveTo>
                    <a:pt x="134505" y="11442"/>
                  </a:moveTo>
                  <a:lnTo>
                    <a:pt x="131229" y="1600"/>
                  </a:lnTo>
                  <a:lnTo>
                    <a:pt x="131229" y="0"/>
                  </a:lnTo>
                  <a:lnTo>
                    <a:pt x="129578" y="1600"/>
                  </a:lnTo>
                  <a:lnTo>
                    <a:pt x="129578" y="3200"/>
                  </a:lnTo>
                  <a:lnTo>
                    <a:pt x="126301" y="13042"/>
                  </a:lnTo>
                  <a:lnTo>
                    <a:pt x="126301" y="19558"/>
                  </a:lnTo>
                  <a:lnTo>
                    <a:pt x="131229" y="19558"/>
                  </a:lnTo>
                  <a:lnTo>
                    <a:pt x="134505" y="16357"/>
                  </a:lnTo>
                  <a:lnTo>
                    <a:pt x="134505" y="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38855" y="5128727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59" h="21589">
                  <a:moveTo>
                    <a:pt x="3270" y="0"/>
                  </a:moveTo>
                  <a:lnTo>
                    <a:pt x="3270" y="6557"/>
                  </a:lnTo>
                  <a:lnTo>
                    <a:pt x="1629" y="11478"/>
                  </a:lnTo>
                  <a:lnTo>
                    <a:pt x="0" y="18035"/>
                  </a:lnTo>
                  <a:lnTo>
                    <a:pt x="1629" y="21308"/>
                  </a:lnTo>
                  <a:lnTo>
                    <a:pt x="4911" y="21308"/>
                  </a:lnTo>
                  <a:lnTo>
                    <a:pt x="9835" y="16387"/>
                  </a:lnTo>
                  <a:lnTo>
                    <a:pt x="8194" y="11478"/>
                  </a:lnTo>
                  <a:lnTo>
                    <a:pt x="8194" y="8193"/>
                  </a:lnTo>
                  <a:lnTo>
                    <a:pt x="4911" y="1636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168312" y="4994363"/>
              <a:ext cx="156210" cy="208279"/>
            </a:xfrm>
            <a:custGeom>
              <a:avLst/>
              <a:gdLst/>
              <a:ahLst/>
              <a:cxnLst/>
              <a:rect l="l" t="t" r="r" b="b"/>
              <a:pathLst>
                <a:path w="156209" h="208279">
                  <a:moveTo>
                    <a:pt x="11480" y="193370"/>
                  </a:moveTo>
                  <a:lnTo>
                    <a:pt x="9842" y="193370"/>
                  </a:lnTo>
                  <a:lnTo>
                    <a:pt x="8191" y="195021"/>
                  </a:lnTo>
                  <a:lnTo>
                    <a:pt x="4914" y="196659"/>
                  </a:lnTo>
                  <a:lnTo>
                    <a:pt x="1638" y="199936"/>
                  </a:lnTo>
                  <a:lnTo>
                    <a:pt x="0" y="203212"/>
                  </a:lnTo>
                  <a:lnTo>
                    <a:pt x="4914" y="208140"/>
                  </a:lnTo>
                  <a:lnTo>
                    <a:pt x="8191" y="208140"/>
                  </a:lnTo>
                  <a:lnTo>
                    <a:pt x="9842" y="206489"/>
                  </a:lnTo>
                  <a:lnTo>
                    <a:pt x="11480" y="203212"/>
                  </a:lnTo>
                  <a:lnTo>
                    <a:pt x="11480" y="193370"/>
                  </a:lnTo>
                  <a:close/>
                </a:path>
                <a:path w="156209" h="208279">
                  <a:moveTo>
                    <a:pt x="19685" y="173710"/>
                  </a:moveTo>
                  <a:lnTo>
                    <a:pt x="18046" y="173710"/>
                  </a:lnTo>
                  <a:lnTo>
                    <a:pt x="16408" y="175348"/>
                  </a:lnTo>
                  <a:lnTo>
                    <a:pt x="13119" y="175348"/>
                  </a:lnTo>
                  <a:lnTo>
                    <a:pt x="9842" y="176987"/>
                  </a:lnTo>
                  <a:lnTo>
                    <a:pt x="8191" y="178625"/>
                  </a:lnTo>
                  <a:lnTo>
                    <a:pt x="6553" y="181902"/>
                  </a:lnTo>
                  <a:lnTo>
                    <a:pt x="8191" y="183540"/>
                  </a:lnTo>
                  <a:lnTo>
                    <a:pt x="9842" y="186829"/>
                  </a:lnTo>
                  <a:lnTo>
                    <a:pt x="14757" y="188468"/>
                  </a:lnTo>
                  <a:lnTo>
                    <a:pt x="18046" y="183540"/>
                  </a:lnTo>
                  <a:lnTo>
                    <a:pt x="18046" y="175348"/>
                  </a:lnTo>
                  <a:lnTo>
                    <a:pt x="19685" y="173710"/>
                  </a:lnTo>
                  <a:close/>
                </a:path>
                <a:path w="156209" h="208279">
                  <a:moveTo>
                    <a:pt x="42646" y="147485"/>
                  </a:moveTo>
                  <a:lnTo>
                    <a:pt x="41008" y="149123"/>
                  </a:lnTo>
                  <a:lnTo>
                    <a:pt x="34442" y="152400"/>
                  </a:lnTo>
                  <a:lnTo>
                    <a:pt x="31165" y="155676"/>
                  </a:lnTo>
                  <a:lnTo>
                    <a:pt x="31165" y="158965"/>
                  </a:lnTo>
                  <a:lnTo>
                    <a:pt x="36080" y="163868"/>
                  </a:lnTo>
                  <a:lnTo>
                    <a:pt x="39370" y="163868"/>
                  </a:lnTo>
                  <a:lnTo>
                    <a:pt x="42646" y="157314"/>
                  </a:lnTo>
                  <a:lnTo>
                    <a:pt x="42646" y="147485"/>
                  </a:lnTo>
                  <a:close/>
                </a:path>
                <a:path w="156209" h="208279">
                  <a:moveTo>
                    <a:pt x="50838" y="137642"/>
                  </a:moveTo>
                  <a:lnTo>
                    <a:pt x="49199" y="134366"/>
                  </a:lnTo>
                  <a:lnTo>
                    <a:pt x="47574" y="134366"/>
                  </a:lnTo>
                  <a:lnTo>
                    <a:pt x="47574" y="136004"/>
                  </a:lnTo>
                  <a:lnTo>
                    <a:pt x="45935" y="142557"/>
                  </a:lnTo>
                  <a:lnTo>
                    <a:pt x="44284" y="147485"/>
                  </a:lnTo>
                  <a:lnTo>
                    <a:pt x="49199" y="147485"/>
                  </a:lnTo>
                  <a:lnTo>
                    <a:pt x="50838" y="145846"/>
                  </a:lnTo>
                  <a:lnTo>
                    <a:pt x="50838" y="137642"/>
                  </a:lnTo>
                  <a:close/>
                </a:path>
                <a:path w="156209" h="208279">
                  <a:moveTo>
                    <a:pt x="57404" y="157314"/>
                  </a:moveTo>
                  <a:lnTo>
                    <a:pt x="54127" y="150761"/>
                  </a:lnTo>
                  <a:lnTo>
                    <a:pt x="54127" y="149123"/>
                  </a:lnTo>
                  <a:lnTo>
                    <a:pt x="52489" y="150761"/>
                  </a:lnTo>
                  <a:lnTo>
                    <a:pt x="52489" y="152400"/>
                  </a:lnTo>
                  <a:lnTo>
                    <a:pt x="50838" y="155676"/>
                  </a:lnTo>
                  <a:lnTo>
                    <a:pt x="50838" y="158965"/>
                  </a:lnTo>
                  <a:lnTo>
                    <a:pt x="49199" y="163868"/>
                  </a:lnTo>
                  <a:lnTo>
                    <a:pt x="54127" y="165506"/>
                  </a:lnTo>
                  <a:lnTo>
                    <a:pt x="55765" y="163868"/>
                  </a:lnTo>
                  <a:lnTo>
                    <a:pt x="55765" y="162229"/>
                  </a:lnTo>
                  <a:lnTo>
                    <a:pt x="57404" y="157314"/>
                  </a:lnTo>
                  <a:close/>
                </a:path>
                <a:path w="156209" h="208279">
                  <a:moveTo>
                    <a:pt x="59055" y="124536"/>
                  </a:moveTo>
                  <a:lnTo>
                    <a:pt x="57404" y="117983"/>
                  </a:lnTo>
                  <a:lnTo>
                    <a:pt x="55765" y="113055"/>
                  </a:lnTo>
                  <a:lnTo>
                    <a:pt x="55765" y="111455"/>
                  </a:lnTo>
                  <a:lnTo>
                    <a:pt x="54127" y="113055"/>
                  </a:lnTo>
                  <a:lnTo>
                    <a:pt x="54127" y="119583"/>
                  </a:lnTo>
                  <a:lnTo>
                    <a:pt x="52489" y="124536"/>
                  </a:lnTo>
                  <a:lnTo>
                    <a:pt x="52489" y="129451"/>
                  </a:lnTo>
                  <a:lnTo>
                    <a:pt x="55765" y="129451"/>
                  </a:lnTo>
                  <a:lnTo>
                    <a:pt x="59055" y="124536"/>
                  </a:lnTo>
                  <a:close/>
                </a:path>
                <a:path w="156209" h="208279">
                  <a:moveTo>
                    <a:pt x="72161" y="81940"/>
                  </a:moveTo>
                  <a:lnTo>
                    <a:pt x="68897" y="77012"/>
                  </a:lnTo>
                  <a:lnTo>
                    <a:pt x="67259" y="75412"/>
                  </a:lnTo>
                  <a:lnTo>
                    <a:pt x="65608" y="78613"/>
                  </a:lnTo>
                  <a:lnTo>
                    <a:pt x="63969" y="81940"/>
                  </a:lnTo>
                  <a:lnTo>
                    <a:pt x="63969" y="93383"/>
                  </a:lnTo>
                  <a:lnTo>
                    <a:pt x="65608" y="94983"/>
                  </a:lnTo>
                  <a:lnTo>
                    <a:pt x="67259" y="94983"/>
                  </a:lnTo>
                  <a:lnTo>
                    <a:pt x="70535" y="91770"/>
                  </a:lnTo>
                  <a:lnTo>
                    <a:pt x="72161" y="88455"/>
                  </a:lnTo>
                  <a:lnTo>
                    <a:pt x="72161" y="81940"/>
                  </a:lnTo>
                  <a:close/>
                </a:path>
                <a:path w="156209" h="208279">
                  <a:moveTo>
                    <a:pt x="73812" y="117983"/>
                  </a:moveTo>
                  <a:lnTo>
                    <a:pt x="72161" y="111455"/>
                  </a:lnTo>
                  <a:lnTo>
                    <a:pt x="68897" y="101612"/>
                  </a:lnTo>
                  <a:lnTo>
                    <a:pt x="67259" y="101612"/>
                  </a:lnTo>
                  <a:lnTo>
                    <a:pt x="67259" y="104825"/>
                  </a:lnTo>
                  <a:lnTo>
                    <a:pt x="65608" y="108140"/>
                  </a:lnTo>
                  <a:lnTo>
                    <a:pt x="63969" y="114668"/>
                  </a:lnTo>
                  <a:lnTo>
                    <a:pt x="63969" y="121297"/>
                  </a:lnTo>
                  <a:lnTo>
                    <a:pt x="65608" y="122897"/>
                  </a:lnTo>
                  <a:lnTo>
                    <a:pt x="68897" y="122897"/>
                  </a:lnTo>
                  <a:lnTo>
                    <a:pt x="72161" y="121297"/>
                  </a:lnTo>
                  <a:lnTo>
                    <a:pt x="73812" y="117983"/>
                  </a:lnTo>
                  <a:close/>
                </a:path>
                <a:path w="156209" h="208279">
                  <a:moveTo>
                    <a:pt x="83654" y="90055"/>
                  </a:moveTo>
                  <a:lnTo>
                    <a:pt x="80378" y="85255"/>
                  </a:lnTo>
                  <a:lnTo>
                    <a:pt x="80378" y="83540"/>
                  </a:lnTo>
                  <a:lnTo>
                    <a:pt x="78727" y="85255"/>
                  </a:lnTo>
                  <a:lnTo>
                    <a:pt x="78727" y="86855"/>
                  </a:lnTo>
                  <a:lnTo>
                    <a:pt x="77089" y="90055"/>
                  </a:lnTo>
                  <a:lnTo>
                    <a:pt x="77089" y="94983"/>
                  </a:lnTo>
                  <a:lnTo>
                    <a:pt x="75450" y="98298"/>
                  </a:lnTo>
                  <a:lnTo>
                    <a:pt x="77089" y="101612"/>
                  </a:lnTo>
                  <a:lnTo>
                    <a:pt x="77089" y="103225"/>
                  </a:lnTo>
                  <a:lnTo>
                    <a:pt x="80378" y="103225"/>
                  </a:lnTo>
                  <a:lnTo>
                    <a:pt x="82016" y="101612"/>
                  </a:lnTo>
                  <a:lnTo>
                    <a:pt x="83654" y="94983"/>
                  </a:lnTo>
                  <a:lnTo>
                    <a:pt x="83654" y="90055"/>
                  </a:lnTo>
                  <a:close/>
                </a:path>
                <a:path w="156209" h="208279">
                  <a:moveTo>
                    <a:pt x="85293" y="121297"/>
                  </a:moveTo>
                  <a:lnTo>
                    <a:pt x="83654" y="114668"/>
                  </a:lnTo>
                  <a:lnTo>
                    <a:pt x="82016" y="109740"/>
                  </a:lnTo>
                  <a:lnTo>
                    <a:pt x="80378" y="108140"/>
                  </a:lnTo>
                  <a:lnTo>
                    <a:pt x="80378" y="109740"/>
                  </a:lnTo>
                  <a:lnTo>
                    <a:pt x="77089" y="116382"/>
                  </a:lnTo>
                  <a:lnTo>
                    <a:pt x="77089" y="129451"/>
                  </a:lnTo>
                  <a:lnTo>
                    <a:pt x="78727" y="131102"/>
                  </a:lnTo>
                  <a:lnTo>
                    <a:pt x="82016" y="131102"/>
                  </a:lnTo>
                  <a:lnTo>
                    <a:pt x="85293" y="127812"/>
                  </a:lnTo>
                  <a:lnTo>
                    <a:pt x="85293" y="121297"/>
                  </a:lnTo>
                  <a:close/>
                </a:path>
                <a:path w="156209" h="208279">
                  <a:moveTo>
                    <a:pt x="90220" y="70485"/>
                  </a:moveTo>
                  <a:lnTo>
                    <a:pt x="86931" y="65570"/>
                  </a:lnTo>
                  <a:lnTo>
                    <a:pt x="86931" y="62255"/>
                  </a:lnTo>
                  <a:lnTo>
                    <a:pt x="85293" y="63855"/>
                  </a:lnTo>
                  <a:lnTo>
                    <a:pt x="85293" y="65570"/>
                  </a:lnTo>
                  <a:lnTo>
                    <a:pt x="83654" y="68770"/>
                  </a:lnTo>
                  <a:lnTo>
                    <a:pt x="83654" y="72097"/>
                  </a:lnTo>
                  <a:lnTo>
                    <a:pt x="82016" y="75412"/>
                  </a:lnTo>
                  <a:lnTo>
                    <a:pt x="83654" y="80327"/>
                  </a:lnTo>
                  <a:lnTo>
                    <a:pt x="83654" y="81940"/>
                  </a:lnTo>
                  <a:lnTo>
                    <a:pt x="86931" y="81940"/>
                  </a:lnTo>
                  <a:lnTo>
                    <a:pt x="90220" y="77012"/>
                  </a:lnTo>
                  <a:lnTo>
                    <a:pt x="90220" y="70485"/>
                  </a:lnTo>
                  <a:close/>
                </a:path>
                <a:path w="156209" h="208279">
                  <a:moveTo>
                    <a:pt x="93497" y="96697"/>
                  </a:moveTo>
                  <a:lnTo>
                    <a:pt x="91859" y="91770"/>
                  </a:lnTo>
                  <a:lnTo>
                    <a:pt x="90220" y="88455"/>
                  </a:lnTo>
                  <a:lnTo>
                    <a:pt x="88582" y="86855"/>
                  </a:lnTo>
                  <a:lnTo>
                    <a:pt x="86931" y="90055"/>
                  </a:lnTo>
                  <a:lnTo>
                    <a:pt x="86931" y="93383"/>
                  </a:lnTo>
                  <a:lnTo>
                    <a:pt x="85293" y="96697"/>
                  </a:lnTo>
                  <a:lnTo>
                    <a:pt x="85293" y="103225"/>
                  </a:lnTo>
                  <a:lnTo>
                    <a:pt x="86931" y="104825"/>
                  </a:lnTo>
                  <a:lnTo>
                    <a:pt x="90220" y="104825"/>
                  </a:lnTo>
                  <a:lnTo>
                    <a:pt x="93497" y="101612"/>
                  </a:lnTo>
                  <a:lnTo>
                    <a:pt x="93497" y="96697"/>
                  </a:lnTo>
                  <a:close/>
                </a:path>
                <a:path w="156209" h="208279">
                  <a:moveTo>
                    <a:pt x="100050" y="116382"/>
                  </a:moveTo>
                  <a:lnTo>
                    <a:pt x="98412" y="117983"/>
                  </a:lnTo>
                  <a:lnTo>
                    <a:pt x="93497" y="119583"/>
                  </a:lnTo>
                  <a:lnTo>
                    <a:pt x="90220" y="121297"/>
                  </a:lnTo>
                  <a:lnTo>
                    <a:pt x="88582" y="122897"/>
                  </a:lnTo>
                  <a:lnTo>
                    <a:pt x="88582" y="126174"/>
                  </a:lnTo>
                  <a:lnTo>
                    <a:pt x="93497" y="131102"/>
                  </a:lnTo>
                  <a:lnTo>
                    <a:pt x="96774" y="131102"/>
                  </a:lnTo>
                  <a:lnTo>
                    <a:pt x="98412" y="129451"/>
                  </a:lnTo>
                  <a:lnTo>
                    <a:pt x="100050" y="126174"/>
                  </a:lnTo>
                  <a:lnTo>
                    <a:pt x="100050" y="116382"/>
                  </a:lnTo>
                  <a:close/>
                </a:path>
                <a:path w="156209" h="208279">
                  <a:moveTo>
                    <a:pt x="101688" y="60655"/>
                  </a:moveTo>
                  <a:lnTo>
                    <a:pt x="100050" y="55727"/>
                  </a:lnTo>
                  <a:lnTo>
                    <a:pt x="98412" y="52412"/>
                  </a:lnTo>
                  <a:lnTo>
                    <a:pt x="98412" y="50812"/>
                  </a:lnTo>
                  <a:lnTo>
                    <a:pt x="96774" y="52412"/>
                  </a:lnTo>
                  <a:lnTo>
                    <a:pt x="96774" y="54013"/>
                  </a:lnTo>
                  <a:lnTo>
                    <a:pt x="95135" y="57327"/>
                  </a:lnTo>
                  <a:lnTo>
                    <a:pt x="95135" y="62255"/>
                  </a:lnTo>
                  <a:lnTo>
                    <a:pt x="93497" y="65570"/>
                  </a:lnTo>
                  <a:lnTo>
                    <a:pt x="95135" y="68770"/>
                  </a:lnTo>
                  <a:lnTo>
                    <a:pt x="100050" y="68770"/>
                  </a:lnTo>
                  <a:lnTo>
                    <a:pt x="100050" y="67170"/>
                  </a:lnTo>
                  <a:lnTo>
                    <a:pt x="101688" y="65570"/>
                  </a:lnTo>
                  <a:lnTo>
                    <a:pt x="101688" y="60655"/>
                  </a:lnTo>
                  <a:close/>
                </a:path>
                <a:path w="156209" h="208279">
                  <a:moveTo>
                    <a:pt x="103339" y="78613"/>
                  </a:moveTo>
                  <a:lnTo>
                    <a:pt x="100050" y="72097"/>
                  </a:lnTo>
                  <a:lnTo>
                    <a:pt x="100050" y="70485"/>
                  </a:lnTo>
                  <a:lnTo>
                    <a:pt x="98412" y="72097"/>
                  </a:lnTo>
                  <a:lnTo>
                    <a:pt x="98412" y="73698"/>
                  </a:lnTo>
                  <a:lnTo>
                    <a:pt x="96774" y="77012"/>
                  </a:lnTo>
                  <a:lnTo>
                    <a:pt x="96774" y="81940"/>
                  </a:lnTo>
                  <a:lnTo>
                    <a:pt x="95135" y="85255"/>
                  </a:lnTo>
                  <a:lnTo>
                    <a:pt x="95135" y="88455"/>
                  </a:lnTo>
                  <a:lnTo>
                    <a:pt x="96774" y="90055"/>
                  </a:lnTo>
                  <a:lnTo>
                    <a:pt x="100050" y="88455"/>
                  </a:lnTo>
                  <a:lnTo>
                    <a:pt x="103339" y="85255"/>
                  </a:lnTo>
                  <a:lnTo>
                    <a:pt x="103339" y="78613"/>
                  </a:lnTo>
                  <a:close/>
                </a:path>
                <a:path w="156209" h="208279">
                  <a:moveTo>
                    <a:pt x="106616" y="90055"/>
                  </a:moveTo>
                  <a:lnTo>
                    <a:pt x="104978" y="90055"/>
                  </a:lnTo>
                  <a:lnTo>
                    <a:pt x="103339" y="93383"/>
                  </a:lnTo>
                  <a:lnTo>
                    <a:pt x="101688" y="94983"/>
                  </a:lnTo>
                  <a:lnTo>
                    <a:pt x="100050" y="99898"/>
                  </a:lnTo>
                  <a:lnTo>
                    <a:pt x="100050" y="101612"/>
                  </a:lnTo>
                  <a:lnTo>
                    <a:pt x="98412" y="106540"/>
                  </a:lnTo>
                  <a:lnTo>
                    <a:pt x="98412" y="109740"/>
                  </a:lnTo>
                  <a:lnTo>
                    <a:pt x="100050" y="114668"/>
                  </a:lnTo>
                  <a:lnTo>
                    <a:pt x="101688" y="114668"/>
                  </a:lnTo>
                  <a:lnTo>
                    <a:pt x="103339" y="113055"/>
                  </a:lnTo>
                  <a:lnTo>
                    <a:pt x="104978" y="109740"/>
                  </a:lnTo>
                  <a:lnTo>
                    <a:pt x="104978" y="91770"/>
                  </a:lnTo>
                  <a:lnTo>
                    <a:pt x="106616" y="90055"/>
                  </a:lnTo>
                  <a:close/>
                </a:path>
                <a:path w="156209" h="208279">
                  <a:moveTo>
                    <a:pt x="113182" y="47485"/>
                  </a:moveTo>
                  <a:lnTo>
                    <a:pt x="109905" y="42570"/>
                  </a:lnTo>
                  <a:lnTo>
                    <a:pt x="108254" y="40970"/>
                  </a:lnTo>
                  <a:lnTo>
                    <a:pt x="106616" y="44170"/>
                  </a:lnTo>
                  <a:lnTo>
                    <a:pt x="104978" y="49085"/>
                  </a:lnTo>
                  <a:lnTo>
                    <a:pt x="104978" y="54013"/>
                  </a:lnTo>
                  <a:lnTo>
                    <a:pt x="103339" y="57327"/>
                  </a:lnTo>
                  <a:lnTo>
                    <a:pt x="104978" y="60655"/>
                  </a:lnTo>
                  <a:lnTo>
                    <a:pt x="106616" y="62255"/>
                  </a:lnTo>
                  <a:lnTo>
                    <a:pt x="111544" y="62255"/>
                  </a:lnTo>
                  <a:lnTo>
                    <a:pt x="113182" y="60655"/>
                  </a:lnTo>
                  <a:lnTo>
                    <a:pt x="113182" y="47485"/>
                  </a:lnTo>
                  <a:close/>
                </a:path>
                <a:path w="156209" h="208279">
                  <a:moveTo>
                    <a:pt x="119735" y="70485"/>
                  </a:moveTo>
                  <a:lnTo>
                    <a:pt x="118097" y="70485"/>
                  </a:lnTo>
                  <a:lnTo>
                    <a:pt x="114820" y="72097"/>
                  </a:lnTo>
                  <a:lnTo>
                    <a:pt x="111544" y="72097"/>
                  </a:lnTo>
                  <a:lnTo>
                    <a:pt x="108254" y="75412"/>
                  </a:lnTo>
                  <a:lnTo>
                    <a:pt x="108254" y="78613"/>
                  </a:lnTo>
                  <a:lnTo>
                    <a:pt x="111544" y="81940"/>
                  </a:lnTo>
                  <a:lnTo>
                    <a:pt x="116459" y="83540"/>
                  </a:lnTo>
                  <a:lnTo>
                    <a:pt x="119735" y="80327"/>
                  </a:lnTo>
                  <a:lnTo>
                    <a:pt x="119735" y="70485"/>
                  </a:lnTo>
                  <a:close/>
                </a:path>
                <a:path w="156209" h="208279">
                  <a:moveTo>
                    <a:pt x="119735" y="19685"/>
                  </a:moveTo>
                  <a:lnTo>
                    <a:pt x="113182" y="19685"/>
                  </a:lnTo>
                  <a:lnTo>
                    <a:pt x="111544" y="22885"/>
                  </a:lnTo>
                  <a:lnTo>
                    <a:pt x="108254" y="24599"/>
                  </a:lnTo>
                  <a:lnTo>
                    <a:pt x="108254" y="29527"/>
                  </a:lnTo>
                  <a:lnTo>
                    <a:pt x="113182" y="34328"/>
                  </a:lnTo>
                  <a:lnTo>
                    <a:pt x="116459" y="36042"/>
                  </a:lnTo>
                  <a:lnTo>
                    <a:pt x="119735" y="26200"/>
                  </a:lnTo>
                  <a:lnTo>
                    <a:pt x="119735" y="19685"/>
                  </a:lnTo>
                  <a:close/>
                </a:path>
                <a:path w="156209" h="208279">
                  <a:moveTo>
                    <a:pt x="129578" y="52412"/>
                  </a:moveTo>
                  <a:lnTo>
                    <a:pt x="126301" y="52412"/>
                  </a:lnTo>
                  <a:lnTo>
                    <a:pt x="123012" y="54013"/>
                  </a:lnTo>
                  <a:lnTo>
                    <a:pt x="119735" y="55727"/>
                  </a:lnTo>
                  <a:lnTo>
                    <a:pt x="118097" y="57327"/>
                  </a:lnTo>
                  <a:lnTo>
                    <a:pt x="118097" y="60655"/>
                  </a:lnTo>
                  <a:lnTo>
                    <a:pt x="119735" y="63855"/>
                  </a:lnTo>
                  <a:lnTo>
                    <a:pt x="124663" y="65570"/>
                  </a:lnTo>
                  <a:lnTo>
                    <a:pt x="127939" y="60655"/>
                  </a:lnTo>
                  <a:lnTo>
                    <a:pt x="129578" y="55727"/>
                  </a:lnTo>
                  <a:lnTo>
                    <a:pt x="129578" y="52412"/>
                  </a:lnTo>
                  <a:close/>
                </a:path>
                <a:path w="156209" h="208279">
                  <a:moveTo>
                    <a:pt x="139433" y="17970"/>
                  </a:moveTo>
                  <a:lnTo>
                    <a:pt x="136144" y="17970"/>
                  </a:lnTo>
                  <a:lnTo>
                    <a:pt x="132867" y="19685"/>
                  </a:lnTo>
                  <a:lnTo>
                    <a:pt x="129578" y="19685"/>
                  </a:lnTo>
                  <a:lnTo>
                    <a:pt x="126301" y="21285"/>
                  </a:lnTo>
                  <a:lnTo>
                    <a:pt x="126301" y="26200"/>
                  </a:lnTo>
                  <a:lnTo>
                    <a:pt x="129578" y="29527"/>
                  </a:lnTo>
                  <a:lnTo>
                    <a:pt x="132867" y="32727"/>
                  </a:lnTo>
                  <a:lnTo>
                    <a:pt x="136144" y="31127"/>
                  </a:lnTo>
                  <a:lnTo>
                    <a:pt x="137782" y="27800"/>
                  </a:lnTo>
                  <a:lnTo>
                    <a:pt x="137782" y="19685"/>
                  </a:lnTo>
                  <a:lnTo>
                    <a:pt x="139433" y="17970"/>
                  </a:lnTo>
                  <a:close/>
                </a:path>
                <a:path w="156209" h="208279">
                  <a:moveTo>
                    <a:pt x="145986" y="45885"/>
                  </a:moveTo>
                  <a:lnTo>
                    <a:pt x="142697" y="45885"/>
                  </a:lnTo>
                  <a:lnTo>
                    <a:pt x="136144" y="49085"/>
                  </a:lnTo>
                  <a:lnTo>
                    <a:pt x="132867" y="50812"/>
                  </a:lnTo>
                  <a:lnTo>
                    <a:pt x="132867" y="54013"/>
                  </a:lnTo>
                  <a:lnTo>
                    <a:pt x="136144" y="57327"/>
                  </a:lnTo>
                  <a:lnTo>
                    <a:pt x="139433" y="58928"/>
                  </a:lnTo>
                  <a:lnTo>
                    <a:pt x="141058" y="58928"/>
                  </a:lnTo>
                  <a:lnTo>
                    <a:pt x="142697" y="55727"/>
                  </a:lnTo>
                  <a:lnTo>
                    <a:pt x="144335" y="54013"/>
                  </a:lnTo>
                  <a:lnTo>
                    <a:pt x="144335" y="49085"/>
                  </a:lnTo>
                  <a:lnTo>
                    <a:pt x="145986" y="45885"/>
                  </a:lnTo>
                  <a:close/>
                </a:path>
                <a:path w="156209" h="208279">
                  <a:moveTo>
                    <a:pt x="152552" y="24599"/>
                  </a:moveTo>
                  <a:lnTo>
                    <a:pt x="149263" y="24599"/>
                  </a:lnTo>
                  <a:lnTo>
                    <a:pt x="145986" y="26200"/>
                  </a:lnTo>
                  <a:lnTo>
                    <a:pt x="141058" y="27800"/>
                  </a:lnTo>
                  <a:lnTo>
                    <a:pt x="139433" y="31127"/>
                  </a:lnTo>
                  <a:lnTo>
                    <a:pt x="139433" y="34328"/>
                  </a:lnTo>
                  <a:lnTo>
                    <a:pt x="141058" y="37642"/>
                  </a:lnTo>
                  <a:lnTo>
                    <a:pt x="144335" y="39255"/>
                  </a:lnTo>
                  <a:lnTo>
                    <a:pt x="147624" y="39255"/>
                  </a:lnTo>
                  <a:lnTo>
                    <a:pt x="149263" y="36042"/>
                  </a:lnTo>
                  <a:lnTo>
                    <a:pt x="150901" y="34328"/>
                  </a:lnTo>
                  <a:lnTo>
                    <a:pt x="150901" y="26200"/>
                  </a:lnTo>
                  <a:lnTo>
                    <a:pt x="152552" y="24599"/>
                  </a:lnTo>
                  <a:close/>
                </a:path>
                <a:path w="156209" h="208279">
                  <a:moveTo>
                    <a:pt x="155829" y="3200"/>
                  </a:moveTo>
                  <a:lnTo>
                    <a:pt x="152552" y="0"/>
                  </a:lnTo>
                  <a:lnTo>
                    <a:pt x="150901" y="0"/>
                  </a:lnTo>
                  <a:lnTo>
                    <a:pt x="145986" y="1600"/>
                  </a:lnTo>
                  <a:lnTo>
                    <a:pt x="142697" y="3200"/>
                  </a:lnTo>
                  <a:lnTo>
                    <a:pt x="142697" y="6515"/>
                  </a:lnTo>
                  <a:lnTo>
                    <a:pt x="145986" y="9842"/>
                  </a:lnTo>
                  <a:lnTo>
                    <a:pt x="149263" y="13042"/>
                  </a:lnTo>
                  <a:lnTo>
                    <a:pt x="152552" y="13042"/>
                  </a:lnTo>
                  <a:lnTo>
                    <a:pt x="154190" y="11442"/>
                  </a:lnTo>
                  <a:lnTo>
                    <a:pt x="155829" y="6515"/>
                  </a:lnTo>
                  <a:lnTo>
                    <a:pt x="155829" y="4914"/>
                  </a:lnTo>
                  <a:lnTo>
                    <a:pt x="155829" y="3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25726" y="5187731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5" h="13335">
                  <a:moveTo>
                    <a:pt x="11487" y="0"/>
                  </a:moveTo>
                  <a:lnTo>
                    <a:pt x="9846" y="1647"/>
                  </a:lnTo>
                  <a:lnTo>
                    <a:pt x="4923" y="3284"/>
                  </a:lnTo>
                  <a:lnTo>
                    <a:pt x="1641" y="3284"/>
                  </a:lnTo>
                  <a:lnTo>
                    <a:pt x="0" y="6557"/>
                  </a:lnTo>
                  <a:lnTo>
                    <a:pt x="1641" y="8205"/>
                  </a:lnTo>
                  <a:lnTo>
                    <a:pt x="4923" y="13114"/>
                  </a:lnTo>
                  <a:lnTo>
                    <a:pt x="8205" y="13114"/>
                  </a:lnTo>
                  <a:lnTo>
                    <a:pt x="11487" y="9841"/>
                  </a:lnTo>
                  <a:lnTo>
                    <a:pt x="11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84720" y="4938636"/>
              <a:ext cx="205104" cy="259079"/>
            </a:xfrm>
            <a:custGeom>
              <a:avLst/>
              <a:gdLst/>
              <a:ahLst/>
              <a:cxnLst/>
              <a:rect l="l" t="t" r="r" b="b"/>
              <a:pathLst>
                <a:path w="205104" h="259079">
                  <a:moveTo>
                    <a:pt x="8191" y="249097"/>
                  </a:moveTo>
                  <a:lnTo>
                    <a:pt x="1638" y="249097"/>
                  </a:lnTo>
                  <a:lnTo>
                    <a:pt x="0" y="252387"/>
                  </a:lnTo>
                  <a:lnTo>
                    <a:pt x="1638" y="257302"/>
                  </a:lnTo>
                  <a:lnTo>
                    <a:pt x="4914" y="258940"/>
                  </a:lnTo>
                  <a:lnTo>
                    <a:pt x="6553" y="258940"/>
                  </a:lnTo>
                  <a:lnTo>
                    <a:pt x="8191" y="255663"/>
                  </a:lnTo>
                  <a:lnTo>
                    <a:pt x="8191" y="249097"/>
                  </a:lnTo>
                  <a:close/>
                </a:path>
                <a:path w="205104" h="259079">
                  <a:moveTo>
                    <a:pt x="149250" y="90055"/>
                  </a:moveTo>
                  <a:lnTo>
                    <a:pt x="147624" y="88455"/>
                  </a:lnTo>
                  <a:lnTo>
                    <a:pt x="147624" y="86855"/>
                  </a:lnTo>
                  <a:lnTo>
                    <a:pt x="145986" y="85255"/>
                  </a:lnTo>
                  <a:lnTo>
                    <a:pt x="139420" y="88455"/>
                  </a:lnTo>
                  <a:lnTo>
                    <a:pt x="137782" y="90055"/>
                  </a:lnTo>
                  <a:lnTo>
                    <a:pt x="137782" y="93370"/>
                  </a:lnTo>
                  <a:lnTo>
                    <a:pt x="141058" y="96697"/>
                  </a:lnTo>
                  <a:lnTo>
                    <a:pt x="142697" y="98298"/>
                  </a:lnTo>
                  <a:lnTo>
                    <a:pt x="147624" y="98298"/>
                  </a:lnTo>
                  <a:lnTo>
                    <a:pt x="149250" y="96697"/>
                  </a:lnTo>
                  <a:lnTo>
                    <a:pt x="149250" y="90055"/>
                  </a:lnTo>
                  <a:close/>
                </a:path>
                <a:path w="205104" h="259079">
                  <a:moveTo>
                    <a:pt x="159105" y="70485"/>
                  </a:moveTo>
                  <a:lnTo>
                    <a:pt x="157467" y="70485"/>
                  </a:lnTo>
                  <a:lnTo>
                    <a:pt x="152539" y="72085"/>
                  </a:lnTo>
                  <a:lnTo>
                    <a:pt x="149250" y="73698"/>
                  </a:lnTo>
                  <a:lnTo>
                    <a:pt x="152539" y="78613"/>
                  </a:lnTo>
                  <a:lnTo>
                    <a:pt x="155816" y="80327"/>
                  </a:lnTo>
                  <a:lnTo>
                    <a:pt x="159105" y="78613"/>
                  </a:lnTo>
                  <a:lnTo>
                    <a:pt x="159105" y="70485"/>
                  </a:lnTo>
                  <a:close/>
                </a:path>
                <a:path w="205104" h="259079">
                  <a:moveTo>
                    <a:pt x="159105" y="50800"/>
                  </a:moveTo>
                  <a:lnTo>
                    <a:pt x="155816" y="50800"/>
                  </a:lnTo>
                  <a:lnTo>
                    <a:pt x="152539" y="52400"/>
                  </a:lnTo>
                  <a:lnTo>
                    <a:pt x="149250" y="52400"/>
                  </a:lnTo>
                  <a:lnTo>
                    <a:pt x="147624" y="57327"/>
                  </a:lnTo>
                  <a:lnTo>
                    <a:pt x="149250" y="60642"/>
                  </a:lnTo>
                  <a:lnTo>
                    <a:pt x="154178" y="62242"/>
                  </a:lnTo>
                  <a:lnTo>
                    <a:pt x="157467" y="58928"/>
                  </a:lnTo>
                  <a:lnTo>
                    <a:pt x="159105" y="52400"/>
                  </a:lnTo>
                  <a:lnTo>
                    <a:pt x="159105" y="50800"/>
                  </a:lnTo>
                  <a:close/>
                </a:path>
                <a:path w="205104" h="259079">
                  <a:moveTo>
                    <a:pt x="170586" y="32727"/>
                  </a:moveTo>
                  <a:lnTo>
                    <a:pt x="167309" y="32727"/>
                  </a:lnTo>
                  <a:lnTo>
                    <a:pt x="162382" y="36042"/>
                  </a:lnTo>
                  <a:lnTo>
                    <a:pt x="159105" y="39243"/>
                  </a:lnTo>
                  <a:lnTo>
                    <a:pt x="162382" y="45885"/>
                  </a:lnTo>
                  <a:lnTo>
                    <a:pt x="167309" y="45885"/>
                  </a:lnTo>
                  <a:lnTo>
                    <a:pt x="168948" y="42570"/>
                  </a:lnTo>
                  <a:lnTo>
                    <a:pt x="170586" y="37642"/>
                  </a:lnTo>
                  <a:lnTo>
                    <a:pt x="170586" y="32727"/>
                  </a:lnTo>
                  <a:close/>
                </a:path>
                <a:path w="205104" h="259079">
                  <a:moveTo>
                    <a:pt x="175501" y="62242"/>
                  </a:moveTo>
                  <a:lnTo>
                    <a:pt x="172224" y="62242"/>
                  </a:lnTo>
                  <a:lnTo>
                    <a:pt x="168948" y="63855"/>
                  </a:lnTo>
                  <a:lnTo>
                    <a:pt x="167309" y="65570"/>
                  </a:lnTo>
                  <a:lnTo>
                    <a:pt x="164020" y="68770"/>
                  </a:lnTo>
                  <a:lnTo>
                    <a:pt x="165671" y="72085"/>
                  </a:lnTo>
                  <a:lnTo>
                    <a:pt x="170586" y="73698"/>
                  </a:lnTo>
                  <a:lnTo>
                    <a:pt x="173863" y="70485"/>
                  </a:lnTo>
                  <a:lnTo>
                    <a:pt x="173863" y="65570"/>
                  </a:lnTo>
                  <a:lnTo>
                    <a:pt x="175501" y="62242"/>
                  </a:lnTo>
                  <a:close/>
                </a:path>
                <a:path w="205104" h="259079">
                  <a:moveTo>
                    <a:pt x="198462" y="0"/>
                  </a:moveTo>
                  <a:lnTo>
                    <a:pt x="195186" y="0"/>
                  </a:lnTo>
                  <a:lnTo>
                    <a:pt x="188633" y="3200"/>
                  </a:lnTo>
                  <a:lnTo>
                    <a:pt x="186994" y="6515"/>
                  </a:lnTo>
                  <a:lnTo>
                    <a:pt x="188633" y="11442"/>
                  </a:lnTo>
                  <a:lnTo>
                    <a:pt x="193560" y="11442"/>
                  </a:lnTo>
                  <a:lnTo>
                    <a:pt x="196824" y="6515"/>
                  </a:lnTo>
                  <a:lnTo>
                    <a:pt x="198462" y="1600"/>
                  </a:lnTo>
                  <a:lnTo>
                    <a:pt x="198462" y="0"/>
                  </a:lnTo>
                  <a:close/>
                </a:path>
                <a:path w="205104" h="259079">
                  <a:moveTo>
                    <a:pt x="205028" y="26200"/>
                  </a:moveTo>
                  <a:lnTo>
                    <a:pt x="203390" y="26200"/>
                  </a:lnTo>
                  <a:lnTo>
                    <a:pt x="198462" y="27800"/>
                  </a:lnTo>
                  <a:lnTo>
                    <a:pt x="195186" y="31115"/>
                  </a:lnTo>
                  <a:lnTo>
                    <a:pt x="196824" y="37642"/>
                  </a:lnTo>
                  <a:lnTo>
                    <a:pt x="201752" y="37642"/>
                  </a:lnTo>
                  <a:lnTo>
                    <a:pt x="205028" y="34328"/>
                  </a:lnTo>
                  <a:lnTo>
                    <a:pt x="205028" y="2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92912" y="5186095"/>
              <a:ext cx="72390" cy="147955"/>
            </a:xfrm>
            <a:custGeom>
              <a:avLst/>
              <a:gdLst/>
              <a:ahLst/>
              <a:cxnLst/>
              <a:rect l="l" t="t" r="r" b="b"/>
              <a:pathLst>
                <a:path w="72390" h="147954">
                  <a:moveTo>
                    <a:pt x="8204" y="134416"/>
                  </a:moveTo>
                  <a:lnTo>
                    <a:pt x="6565" y="131140"/>
                  </a:lnTo>
                  <a:lnTo>
                    <a:pt x="1638" y="129501"/>
                  </a:lnTo>
                  <a:lnTo>
                    <a:pt x="0" y="129501"/>
                  </a:lnTo>
                  <a:lnTo>
                    <a:pt x="0" y="145884"/>
                  </a:lnTo>
                  <a:lnTo>
                    <a:pt x="1638" y="147523"/>
                  </a:lnTo>
                  <a:lnTo>
                    <a:pt x="4914" y="147523"/>
                  </a:lnTo>
                  <a:lnTo>
                    <a:pt x="6565" y="145884"/>
                  </a:lnTo>
                  <a:lnTo>
                    <a:pt x="8204" y="140970"/>
                  </a:lnTo>
                  <a:lnTo>
                    <a:pt x="8204" y="134416"/>
                  </a:lnTo>
                  <a:close/>
                </a:path>
                <a:path w="72390" h="147954">
                  <a:moveTo>
                    <a:pt x="9842" y="80327"/>
                  </a:moveTo>
                  <a:lnTo>
                    <a:pt x="6565" y="75412"/>
                  </a:lnTo>
                  <a:lnTo>
                    <a:pt x="4914" y="73774"/>
                  </a:lnTo>
                  <a:lnTo>
                    <a:pt x="4914" y="77038"/>
                  </a:lnTo>
                  <a:lnTo>
                    <a:pt x="3276" y="78689"/>
                  </a:lnTo>
                  <a:lnTo>
                    <a:pt x="3276" y="85242"/>
                  </a:lnTo>
                  <a:lnTo>
                    <a:pt x="1638" y="88519"/>
                  </a:lnTo>
                  <a:lnTo>
                    <a:pt x="1638" y="91795"/>
                  </a:lnTo>
                  <a:lnTo>
                    <a:pt x="3276" y="93446"/>
                  </a:lnTo>
                  <a:lnTo>
                    <a:pt x="4914" y="93446"/>
                  </a:lnTo>
                  <a:lnTo>
                    <a:pt x="8204" y="90157"/>
                  </a:lnTo>
                  <a:lnTo>
                    <a:pt x="9842" y="86880"/>
                  </a:lnTo>
                  <a:lnTo>
                    <a:pt x="9842" y="80327"/>
                  </a:lnTo>
                  <a:close/>
                </a:path>
                <a:path w="72390" h="147954">
                  <a:moveTo>
                    <a:pt x="18046" y="67208"/>
                  </a:moveTo>
                  <a:lnTo>
                    <a:pt x="16408" y="60655"/>
                  </a:lnTo>
                  <a:lnTo>
                    <a:pt x="14770" y="59016"/>
                  </a:lnTo>
                  <a:lnTo>
                    <a:pt x="11480" y="57378"/>
                  </a:lnTo>
                  <a:lnTo>
                    <a:pt x="9842" y="57378"/>
                  </a:lnTo>
                  <a:lnTo>
                    <a:pt x="9842" y="63931"/>
                  </a:lnTo>
                  <a:lnTo>
                    <a:pt x="11480" y="67208"/>
                  </a:lnTo>
                  <a:lnTo>
                    <a:pt x="11480" y="70485"/>
                  </a:lnTo>
                  <a:lnTo>
                    <a:pt x="13131" y="73774"/>
                  </a:lnTo>
                  <a:lnTo>
                    <a:pt x="18046" y="68846"/>
                  </a:lnTo>
                  <a:lnTo>
                    <a:pt x="18046" y="67208"/>
                  </a:lnTo>
                  <a:close/>
                </a:path>
                <a:path w="72390" h="147954">
                  <a:moveTo>
                    <a:pt x="32804" y="37706"/>
                  </a:moveTo>
                  <a:lnTo>
                    <a:pt x="31165" y="31153"/>
                  </a:lnTo>
                  <a:lnTo>
                    <a:pt x="29527" y="29502"/>
                  </a:lnTo>
                  <a:lnTo>
                    <a:pt x="27889" y="31153"/>
                  </a:lnTo>
                  <a:lnTo>
                    <a:pt x="24599" y="40982"/>
                  </a:lnTo>
                  <a:lnTo>
                    <a:pt x="24599" y="47548"/>
                  </a:lnTo>
                  <a:lnTo>
                    <a:pt x="26238" y="50825"/>
                  </a:lnTo>
                  <a:lnTo>
                    <a:pt x="31165" y="49174"/>
                  </a:lnTo>
                  <a:lnTo>
                    <a:pt x="32804" y="47548"/>
                  </a:lnTo>
                  <a:lnTo>
                    <a:pt x="32804" y="37706"/>
                  </a:lnTo>
                  <a:close/>
                </a:path>
                <a:path w="72390" h="147954">
                  <a:moveTo>
                    <a:pt x="72174" y="4927"/>
                  </a:moveTo>
                  <a:lnTo>
                    <a:pt x="68897" y="1638"/>
                  </a:lnTo>
                  <a:lnTo>
                    <a:pt x="65620" y="0"/>
                  </a:lnTo>
                  <a:lnTo>
                    <a:pt x="63982" y="0"/>
                  </a:lnTo>
                  <a:lnTo>
                    <a:pt x="63982" y="3289"/>
                  </a:lnTo>
                  <a:lnTo>
                    <a:pt x="62331" y="6565"/>
                  </a:lnTo>
                  <a:lnTo>
                    <a:pt x="62331" y="11480"/>
                  </a:lnTo>
                  <a:lnTo>
                    <a:pt x="63982" y="14757"/>
                  </a:lnTo>
                  <a:lnTo>
                    <a:pt x="65620" y="16408"/>
                  </a:lnTo>
                  <a:lnTo>
                    <a:pt x="67259" y="16408"/>
                  </a:lnTo>
                  <a:lnTo>
                    <a:pt x="68897" y="14757"/>
                  </a:lnTo>
                  <a:lnTo>
                    <a:pt x="72174" y="9842"/>
                  </a:lnTo>
                  <a:lnTo>
                    <a:pt x="72174" y="4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97901" y="5112339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1476" y="0"/>
                  </a:moveTo>
                  <a:lnTo>
                    <a:pt x="9846" y="0"/>
                  </a:lnTo>
                  <a:lnTo>
                    <a:pt x="9846" y="3318"/>
                  </a:lnTo>
                  <a:lnTo>
                    <a:pt x="3282" y="9830"/>
                  </a:lnTo>
                  <a:lnTo>
                    <a:pt x="0" y="16387"/>
                  </a:lnTo>
                  <a:lnTo>
                    <a:pt x="1641" y="18023"/>
                  </a:lnTo>
                  <a:lnTo>
                    <a:pt x="4923" y="18023"/>
                  </a:lnTo>
                  <a:lnTo>
                    <a:pt x="8205" y="16387"/>
                  </a:lnTo>
                  <a:lnTo>
                    <a:pt x="11476" y="9830"/>
                  </a:lnTo>
                  <a:lnTo>
                    <a:pt x="13117" y="8193"/>
                  </a:lnTo>
                  <a:lnTo>
                    <a:pt x="11476" y="1602"/>
                  </a:lnTo>
                  <a:lnTo>
                    <a:pt x="11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19161" y="5230359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5">
                  <a:moveTo>
                    <a:pt x="3282" y="0"/>
                  </a:moveTo>
                  <a:lnTo>
                    <a:pt x="1641" y="0"/>
                  </a:lnTo>
                  <a:lnTo>
                    <a:pt x="1641" y="3272"/>
                  </a:lnTo>
                  <a:lnTo>
                    <a:pt x="0" y="6557"/>
                  </a:lnTo>
                  <a:lnTo>
                    <a:pt x="0" y="21308"/>
                  </a:lnTo>
                  <a:lnTo>
                    <a:pt x="3282" y="22944"/>
                  </a:lnTo>
                  <a:lnTo>
                    <a:pt x="6564" y="19660"/>
                  </a:lnTo>
                  <a:lnTo>
                    <a:pt x="6564" y="11466"/>
                  </a:lnTo>
                  <a:lnTo>
                    <a:pt x="4923" y="6557"/>
                  </a:lnTo>
                  <a:lnTo>
                    <a:pt x="3282" y="327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84834" y="5022163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3128" y="0"/>
                  </a:moveTo>
                  <a:lnTo>
                    <a:pt x="11487" y="0"/>
                  </a:lnTo>
                  <a:lnTo>
                    <a:pt x="9846" y="1716"/>
                  </a:lnTo>
                  <a:lnTo>
                    <a:pt x="6564" y="4920"/>
                  </a:lnTo>
                  <a:lnTo>
                    <a:pt x="3282" y="8239"/>
                  </a:lnTo>
                  <a:lnTo>
                    <a:pt x="0" y="11443"/>
                  </a:lnTo>
                  <a:lnTo>
                    <a:pt x="0" y="16364"/>
                  </a:lnTo>
                  <a:lnTo>
                    <a:pt x="3282" y="18081"/>
                  </a:lnTo>
                  <a:lnTo>
                    <a:pt x="6564" y="16364"/>
                  </a:lnTo>
                  <a:lnTo>
                    <a:pt x="9846" y="14762"/>
                  </a:lnTo>
                  <a:lnTo>
                    <a:pt x="11487" y="11443"/>
                  </a:lnTo>
                  <a:lnTo>
                    <a:pt x="13128" y="9841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70075" y="5022163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5" h="16510">
                  <a:moveTo>
                    <a:pt x="11476" y="0"/>
                  </a:moveTo>
                  <a:lnTo>
                    <a:pt x="9835" y="1716"/>
                  </a:lnTo>
                  <a:lnTo>
                    <a:pt x="4923" y="6522"/>
                  </a:lnTo>
                  <a:lnTo>
                    <a:pt x="1641" y="9841"/>
                  </a:lnTo>
                  <a:lnTo>
                    <a:pt x="0" y="13160"/>
                  </a:lnTo>
                  <a:lnTo>
                    <a:pt x="0" y="16364"/>
                  </a:lnTo>
                  <a:lnTo>
                    <a:pt x="3282" y="16364"/>
                  </a:lnTo>
                  <a:lnTo>
                    <a:pt x="9835" y="13160"/>
                  </a:lnTo>
                  <a:lnTo>
                    <a:pt x="9835" y="11443"/>
                  </a:lnTo>
                  <a:lnTo>
                    <a:pt x="11476" y="8239"/>
                  </a:lnTo>
                  <a:lnTo>
                    <a:pt x="11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55307" y="4964836"/>
              <a:ext cx="173990" cy="98425"/>
            </a:xfrm>
            <a:custGeom>
              <a:avLst/>
              <a:gdLst/>
              <a:ahLst/>
              <a:cxnLst/>
              <a:rect l="l" t="t" r="r" b="b"/>
              <a:pathLst>
                <a:path w="173990" h="98425">
                  <a:moveTo>
                    <a:pt x="13119" y="80340"/>
                  </a:moveTo>
                  <a:lnTo>
                    <a:pt x="11480" y="81940"/>
                  </a:lnTo>
                  <a:lnTo>
                    <a:pt x="3276" y="90182"/>
                  </a:lnTo>
                  <a:lnTo>
                    <a:pt x="1638" y="93383"/>
                  </a:lnTo>
                  <a:lnTo>
                    <a:pt x="0" y="96697"/>
                  </a:lnTo>
                  <a:lnTo>
                    <a:pt x="4914" y="98298"/>
                  </a:lnTo>
                  <a:lnTo>
                    <a:pt x="11480" y="95097"/>
                  </a:lnTo>
                  <a:lnTo>
                    <a:pt x="11480" y="91782"/>
                  </a:lnTo>
                  <a:lnTo>
                    <a:pt x="13119" y="88455"/>
                  </a:lnTo>
                  <a:lnTo>
                    <a:pt x="13119" y="80340"/>
                  </a:lnTo>
                  <a:close/>
                </a:path>
                <a:path w="173990" h="98425">
                  <a:moveTo>
                    <a:pt x="49199" y="32727"/>
                  </a:moveTo>
                  <a:lnTo>
                    <a:pt x="45935" y="34442"/>
                  </a:lnTo>
                  <a:lnTo>
                    <a:pt x="41008" y="39370"/>
                  </a:lnTo>
                  <a:lnTo>
                    <a:pt x="37731" y="40970"/>
                  </a:lnTo>
                  <a:lnTo>
                    <a:pt x="37731" y="44284"/>
                  </a:lnTo>
                  <a:lnTo>
                    <a:pt x="41008" y="45885"/>
                  </a:lnTo>
                  <a:lnTo>
                    <a:pt x="42646" y="44284"/>
                  </a:lnTo>
                  <a:lnTo>
                    <a:pt x="44297" y="44284"/>
                  </a:lnTo>
                  <a:lnTo>
                    <a:pt x="47561" y="40970"/>
                  </a:lnTo>
                  <a:lnTo>
                    <a:pt x="49199" y="36042"/>
                  </a:lnTo>
                  <a:lnTo>
                    <a:pt x="49199" y="32727"/>
                  </a:lnTo>
                  <a:close/>
                </a:path>
                <a:path w="173990" h="98425">
                  <a:moveTo>
                    <a:pt x="70523" y="34442"/>
                  </a:moveTo>
                  <a:lnTo>
                    <a:pt x="68897" y="36042"/>
                  </a:lnTo>
                  <a:lnTo>
                    <a:pt x="60693" y="44284"/>
                  </a:lnTo>
                  <a:lnTo>
                    <a:pt x="59055" y="49212"/>
                  </a:lnTo>
                  <a:lnTo>
                    <a:pt x="57404" y="52412"/>
                  </a:lnTo>
                  <a:lnTo>
                    <a:pt x="65608" y="52412"/>
                  </a:lnTo>
                  <a:lnTo>
                    <a:pt x="67259" y="49212"/>
                  </a:lnTo>
                  <a:lnTo>
                    <a:pt x="68897" y="45885"/>
                  </a:lnTo>
                  <a:lnTo>
                    <a:pt x="70523" y="44284"/>
                  </a:lnTo>
                  <a:lnTo>
                    <a:pt x="70523" y="34442"/>
                  </a:lnTo>
                  <a:close/>
                </a:path>
                <a:path w="173990" h="98425">
                  <a:moveTo>
                    <a:pt x="101701" y="32727"/>
                  </a:moveTo>
                  <a:lnTo>
                    <a:pt x="95135" y="39370"/>
                  </a:lnTo>
                  <a:lnTo>
                    <a:pt x="93484" y="42570"/>
                  </a:lnTo>
                  <a:lnTo>
                    <a:pt x="88582" y="44284"/>
                  </a:lnTo>
                  <a:lnTo>
                    <a:pt x="88582" y="49212"/>
                  </a:lnTo>
                  <a:lnTo>
                    <a:pt x="91859" y="50812"/>
                  </a:lnTo>
                  <a:lnTo>
                    <a:pt x="95135" y="49212"/>
                  </a:lnTo>
                  <a:lnTo>
                    <a:pt x="98412" y="49212"/>
                  </a:lnTo>
                  <a:lnTo>
                    <a:pt x="101701" y="44284"/>
                  </a:lnTo>
                  <a:lnTo>
                    <a:pt x="101701" y="32727"/>
                  </a:lnTo>
                  <a:close/>
                </a:path>
                <a:path w="173990" h="98425">
                  <a:moveTo>
                    <a:pt x="121373" y="0"/>
                  </a:moveTo>
                  <a:lnTo>
                    <a:pt x="119735" y="0"/>
                  </a:lnTo>
                  <a:lnTo>
                    <a:pt x="118097" y="1600"/>
                  </a:lnTo>
                  <a:lnTo>
                    <a:pt x="114820" y="4914"/>
                  </a:lnTo>
                  <a:lnTo>
                    <a:pt x="111544" y="8128"/>
                  </a:lnTo>
                  <a:lnTo>
                    <a:pt x="108254" y="11442"/>
                  </a:lnTo>
                  <a:lnTo>
                    <a:pt x="106616" y="14757"/>
                  </a:lnTo>
                  <a:lnTo>
                    <a:pt x="106616" y="16370"/>
                  </a:lnTo>
                  <a:lnTo>
                    <a:pt x="109905" y="17970"/>
                  </a:lnTo>
                  <a:lnTo>
                    <a:pt x="114820" y="16370"/>
                  </a:lnTo>
                  <a:lnTo>
                    <a:pt x="116471" y="14757"/>
                  </a:lnTo>
                  <a:lnTo>
                    <a:pt x="119735" y="8128"/>
                  </a:lnTo>
                  <a:lnTo>
                    <a:pt x="121373" y="1600"/>
                  </a:lnTo>
                  <a:lnTo>
                    <a:pt x="121373" y="0"/>
                  </a:lnTo>
                  <a:close/>
                </a:path>
                <a:path w="173990" h="98425">
                  <a:moveTo>
                    <a:pt x="136144" y="19685"/>
                  </a:moveTo>
                  <a:lnTo>
                    <a:pt x="134505" y="19685"/>
                  </a:lnTo>
                  <a:lnTo>
                    <a:pt x="132867" y="21285"/>
                  </a:lnTo>
                  <a:lnTo>
                    <a:pt x="129578" y="22885"/>
                  </a:lnTo>
                  <a:lnTo>
                    <a:pt x="126301" y="24599"/>
                  </a:lnTo>
                  <a:lnTo>
                    <a:pt x="121373" y="29527"/>
                  </a:lnTo>
                  <a:lnTo>
                    <a:pt x="119735" y="36042"/>
                  </a:lnTo>
                  <a:lnTo>
                    <a:pt x="119735" y="37655"/>
                  </a:lnTo>
                  <a:lnTo>
                    <a:pt x="121373" y="37655"/>
                  </a:lnTo>
                  <a:lnTo>
                    <a:pt x="124663" y="34442"/>
                  </a:lnTo>
                  <a:lnTo>
                    <a:pt x="127939" y="31127"/>
                  </a:lnTo>
                  <a:lnTo>
                    <a:pt x="131229" y="26200"/>
                  </a:lnTo>
                  <a:lnTo>
                    <a:pt x="134505" y="22885"/>
                  </a:lnTo>
                  <a:lnTo>
                    <a:pt x="134505" y="21285"/>
                  </a:lnTo>
                  <a:lnTo>
                    <a:pt x="136144" y="19685"/>
                  </a:lnTo>
                  <a:close/>
                </a:path>
                <a:path w="173990" h="98425">
                  <a:moveTo>
                    <a:pt x="173875" y="16370"/>
                  </a:moveTo>
                  <a:lnTo>
                    <a:pt x="170586" y="16370"/>
                  </a:lnTo>
                  <a:lnTo>
                    <a:pt x="167309" y="14757"/>
                  </a:lnTo>
                  <a:lnTo>
                    <a:pt x="160756" y="14757"/>
                  </a:lnTo>
                  <a:lnTo>
                    <a:pt x="159118" y="16370"/>
                  </a:lnTo>
                  <a:lnTo>
                    <a:pt x="159118" y="17970"/>
                  </a:lnTo>
                  <a:lnTo>
                    <a:pt x="162394" y="24599"/>
                  </a:lnTo>
                  <a:lnTo>
                    <a:pt x="165671" y="26200"/>
                  </a:lnTo>
                  <a:lnTo>
                    <a:pt x="168948" y="22885"/>
                  </a:lnTo>
                  <a:lnTo>
                    <a:pt x="172224" y="21285"/>
                  </a:lnTo>
                  <a:lnTo>
                    <a:pt x="173875" y="17970"/>
                  </a:lnTo>
                  <a:lnTo>
                    <a:pt x="173875" y="16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83193" y="5050086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9846" y="0"/>
                  </a:moveTo>
                  <a:lnTo>
                    <a:pt x="0" y="0"/>
                  </a:lnTo>
                  <a:lnTo>
                    <a:pt x="0" y="3204"/>
                  </a:lnTo>
                  <a:lnTo>
                    <a:pt x="3282" y="9841"/>
                  </a:lnTo>
                  <a:lnTo>
                    <a:pt x="8205" y="9841"/>
                  </a:lnTo>
                  <a:lnTo>
                    <a:pt x="9846" y="8125"/>
                  </a:lnTo>
                  <a:lnTo>
                    <a:pt x="13128" y="3204"/>
                  </a:lnTo>
                  <a:lnTo>
                    <a:pt x="16411" y="1602"/>
                  </a:lnTo>
                  <a:lnTo>
                    <a:pt x="13128" y="1602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42188" y="5064848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5" h="16510">
                  <a:moveTo>
                    <a:pt x="9846" y="0"/>
                  </a:moveTo>
                  <a:lnTo>
                    <a:pt x="6564" y="3204"/>
                  </a:lnTo>
                  <a:lnTo>
                    <a:pt x="3282" y="8125"/>
                  </a:lnTo>
                  <a:lnTo>
                    <a:pt x="0" y="14762"/>
                  </a:lnTo>
                  <a:lnTo>
                    <a:pt x="1641" y="16364"/>
                  </a:lnTo>
                  <a:lnTo>
                    <a:pt x="4923" y="16364"/>
                  </a:lnTo>
                  <a:lnTo>
                    <a:pt x="8205" y="13045"/>
                  </a:lnTo>
                  <a:lnTo>
                    <a:pt x="11487" y="9841"/>
                  </a:lnTo>
                  <a:lnTo>
                    <a:pt x="9846" y="6522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12647" y="5063134"/>
              <a:ext cx="54610" cy="33020"/>
            </a:xfrm>
            <a:custGeom>
              <a:avLst/>
              <a:gdLst/>
              <a:ahLst/>
              <a:cxnLst/>
              <a:rect l="l" t="t" r="r" b="b"/>
              <a:pathLst>
                <a:path w="54609" h="33020">
                  <a:moveTo>
                    <a:pt x="11493" y="16484"/>
                  </a:moveTo>
                  <a:lnTo>
                    <a:pt x="9855" y="16484"/>
                  </a:lnTo>
                  <a:lnTo>
                    <a:pt x="4927" y="21285"/>
                  </a:lnTo>
                  <a:lnTo>
                    <a:pt x="3289" y="24612"/>
                  </a:lnTo>
                  <a:lnTo>
                    <a:pt x="0" y="26212"/>
                  </a:lnTo>
                  <a:lnTo>
                    <a:pt x="0" y="32842"/>
                  </a:lnTo>
                  <a:lnTo>
                    <a:pt x="3289" y="32842"/>
                  </a:lnTo>
                  <a:lnTo>
                    <a:pt x="6565" y="31127"/>
                  </a:lnTo>
                  <a:lnTo>
                    <a:pt x="9855" y="29527"/>
                  </a:lnTo>
                  <a:lnTo>
                    <a:pt x="11493" y="26212"/>
                  </a:lnTo>
                  <a:lnTo>
                    <a:pt x="11493" y="16484"/>
                  </a:lnTo>
                  <a:close/>
                </a:path>
                <a:path w="54609" h="33020">
                  <a:moveTo>
                    <a:pt x="54140" y="0"/>
                  </a:moveTo>
                  <a:lnTo>
                    <a:pt x="52501" y="0"/>
                  </a:lnTo>
                  <a:lnTo>
                    <a:pt x="49212" y="4927"/>
                  </a:lnTo>
                  <a:lnTo>
                    <a:pt x="42659" y="11557"/>
                  </a:lnTo>
                  <a:lnTo>
                    <a:pt x="42659" y="13169"/>
                  </a:lnTo>
                  <a:lnTo>
                    <a:pt x="47574" y="14770"/>
                  </a:lnTo>
                  <a:lnTo>
                    <a:pt x="50863" y="13169"/>
                  </a:lnTo>
                  <a:lnTo>
                    <a:pt x="52501" y="13169"/>
                  </a:lnTo>
                  <a:lnTo>
                    <a:pt x="54140" y="9842"/>
                  </a:lnTo>
                  <a:lnTo>
                    <a:pt x="54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6680" y="3715748"/>
              <a:ext cx="462566" cy="7713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2970" y="3955150"/>
              <a:ext cx="80346" cy="43268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363511" y="4622215"/>
              <a:ext cx="167640" cy="15240"/>
            </a:xfrm>
            <a:custGeom>
              <a:avLst/>
              <a:gdLst/>
              <a:ahLst/>
              <a:cxnLst/>
              <a:rect l="l" t="t" r="r" b="b"/>
              <a:pathLst>
                <a:path w="167640" h="15239">
                  <a:moveTo>
                    <a:pt x="8204" y="14757"/>
                  </a:moveTo>
                  <a:lnTo>
                    <a:pt x="6553" y="11557"/>
                  </a:lnTo>
                  <a:lnTo>
                    <a:pt x="6553" y="8229"/>
                  </a:lnTo>
                  <a:lnTo>
                    <a:pt x="3276" y="4914"/>
                  </a:lnTo>
                  <a:lnTo>
                    <a:pt x="1638" y="6629"/>
                  </a:lnTo>
                  <a:lnTo>
                    <a:pt x="0" y="9842"/>
                  </a:lnTo>
                  <a:lnTo>
                    <a:pt x="3276" y="11557"/>
                  </a:lnTo>
                  <a:lnTo>
                    <a:pt x="6553" y="13157"/>
                  </a:lnTo>
                  <a:lnTo>
                    <a:pt x="8204" y="14757"/>
                  </a:lnTo>
                  <a:close/>
                </a:path>
                <a:path w="167640" h="15239">
                  <a:moveTo>
                    <a:pt x="155816" y="1714"/>
                  </a:moveTo>
                  <a:lnTo>
                    <a:pt x="154190" y="1714"/>
                  </a:lnTo>
                  <a:lnTo>
                    <a:pt x="152552" y="0"/>
                  </a:lnTo>
                  <a:lnTo>
                    <a:pt x="150914" y="1714"/>
                  </a:lnTo>
                  <a:lnTo>
                    <a:pt x="149263" y="1714"/>
                  </a:lnTo>
                  <a:lnTo>
                    <a:pt x="145986" y="4914"/>
                  </a:lnTo>
                  <a:lnTo>
                    <a:pt x="145986" y="9842"/>
                  </a:lnTo>
                  <a:lnTo>
                    <a:pt x="150914" y="8229"/>
                  </a:lnTo>
                  <a:lnTo>
                    <a:pt x="154190" y="4914"/>
                  </a:lnTo>
                  <a:lnTo>
                    <a:pt x="155816" y="3314"/>
                  </a:lnTo>
                  <a:lnTo>
                    <a:pt x="155816" y="1714"/>
                  </a:lnTo>
                  <a:close/>
                </a:path>
                <a:path w="167640" h="15239">
                  <a:moveTo>
                    <a:pt x="167309" y="3314"/>
                  </a:moveTo>
                  <a:lnTo>
                    <a:pt x="165671" y="1714"/>
                  </a:lnTo>
                  <a:lnTo>
                    <a:pt x="160743" y="1714"/>
                  </a:lnTo>
                  <a:lnTo>
                    <a:pt x="159105" y="3314"/>
                  </a:lnTo>
                  <a:lnTo>
                    <a:pt x="157467" y="6629"/>
                  </a:lnTo>
                  <a:lnTo>
                    <a:pt x="157467" y="8229"/>
                  </a:lnTo>
                  <a:lnTo>
                    <a:pt x="160743" y="8229"/>
                  </a:lnTo>
                  <a:lnTo>
                    <a:pt x="165671" y="6629"/>
                  </a:lnTo>
                  <a:lnTo>
                    <a:pt x="167309" y="4914"/>
                  </a:lnTo>
                  <a:lnTo>
                    <a:pt x="167309" y="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42301" y="4595999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6564" y="0"/>
                  </a:moveTo>
                  <a:lnTo>
                    <a:pt x="4923" y="1602"/>
                  </a:lnTo>
                  <a:lnTo>
                    <a:pt x="1641" y="1602"/>
                  </a:lnTo>
                  <a:lnTo>
                    <a:pt x="0" y="4920"/>
                  </a:lnTo>
                  <a:lnTo>
                    <a:pt x="0" y="9841"/>
                  </a:lnTo>
                  <a:lnTo>
                    <a:pt x="3282" y="6522"/>
                  </a:lnTo>
                  <a:lnTo>
                    <a:pt x="6564" y="3318"/>
                  </a:lnTo>
                  <a:lnTo>
                    <a:pt x="8205" y="1602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35748" y="4602530"/>
              <a:ext cx="21590" cy="16510"/>
            </a:xfrm>
            <a:custGeom>
              <a:avLst/>
              <a:gdLst/>
              <a:ahLst/>
              <a:cxnLst/>
              <a:rect l="l" t="t" r="r" b="b"/>
              <a:pathLst>
                <a:path w="21590" h="16510">
                  <a:moveTo>
                    <a:pt x="9829" y="8242"/>
                  </a:moveTo>
                  <a:lnTo>
                    <a:pt x="8191" y="6629"/>
                  </a:lnTo>
                  <a:lnTo>
                    <a:pt x="1638" y="9842"/>
                  </a:lnTo>
                  <a:lnTo>
                    <a:pt x="0" y="14757"/>
                  </a:lnTo>
                  <a:lnTo>
                    <a:pt x="0" y="16471"/>
                  </a:lnTo>
                  <a:lnTo>
                    <a:pt x="1638" y="16471"/>
                  </a:lnTo>
                  <a:lnTo>
                    <a:pt x="3276" y="14757"/>
                  </a:lnTo>
                  <a:lnTo>
                    <a:pt x="6553" y="11557"/>
                  </a:lnTo>
                  <a:lnTo>
                    <a:pt x="8191" y="8242"/>
                  </a:lnTo>
                  <a:lnTo>
                    <a:pt x="9829" y="8242"/>
                  </a:lnTo>
                  <a:close/>
                </a:path>
                <a:path w="21590" h="16510">
                  <a:moveTo>
                    <a:pt x="21323" y="0"/>
                  </a:moveTo>
                  <a:lnTo>
                    <a:pt x="16395" y="0"/>
                  </a:lnTo>
                  <a:lnTo>
                    <a:pt x="14757" y="1714"/>
                  </a:lnTo>
                  <a:lnTo>
                    <a:pt x="13106" y="6629"/>
                  </a:lnTo>
                  <a:lnTo>
                    <a:pt x="13106" y="8242"/>
                  </a:lnTo>
                  <a:lnTo>
                    <a:pt x="16395" y="4914"/>
                  </a:lnTo>
                  <a:lnTo>
                    <a:pt x="19672" y="1714"/>
                  </a:lnTo>
                  <a:lnTo>
                    <a:pt x="213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568548" y="458615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8205" y="0"/>
                  </a:moveTo>
                  <a:lnTo>
                    <a:pt x="3282" y="0"/>
                  </a:lnTo>
                  <a:lnTo>
                    <a:pt x="0" y="1602"/>
                  </a:lnTo>
                  <a:lnTo>
                    <a:pt x="0" y="8239"/>
                  </a:lnTo>
                  <a:lnTo>
                    <a:pt x="1641" y="8239"/>
                  </a:lnTo>
                  <a:lnTo>
                    <a:pt x="3282" y="6522"/>
                  </a:lnTo>
                  <a:lnTo>
                    <a:pt x="4923" y="3318"/>
                  </a:lnTo>
                  <a:lnTo>
                    <a:pt x="6564" y="1602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94740" y="4592688"/>
              <a:ext cx="105410" cy="41275"/>
            </a:xfrm>
            <a:custGeom>
              <a:avLst/>
              <a:gdLst/>
              <a:ahLst/>
              <a:cxnLst/>
              <a:rect l="l" t="t" r="r" b="b"/>
              <a:pathLst>
                <a:path w="105409" h="41275">
                  <a:moveTo>
                    <a:pt x="8191" y="31242"/>
                  </a:moveTo>
                  <a:lnTo>
                    <a:pt x="4914" y="31242"/>
                  </a:lnTo>
                  <a:lnTo>
                    <a:pt x="1625" y="32842"/>
                  </a:lnTo>
                  <a:lnTo>
                    <a:pt x="1625" y="36156"/>
                  </a:lnTo>
                  <a:lnTo>
                    <a:pt x="0" y="37757"/>
                  </a:lnTo>
                  <a:lnTo>
                    <a:pt x="1625" y="41084"/>
                  </a:lnTo>
                  <a:lnTo>
                    <a:pt x="4914" y="37757"/>
                  </a:lnTo>
                  <a:lnTo>
                    <a:pt x="6553" y="34442"/>
                  </a:lnTo>
                  <a:lnTo>
                    <a:pt x="8191" y="31242"/>
                  </a:lnTo>
                  <a:close/>
                </a:path>
                <a:path w="105409" h="41275">
                  <a:moveTo>
                    <a:pt x="45923" y="9842"/>
                  </a:moveTo>
                  <a:lnTo>
                    <a:pt x="44284" y="8242"/>
                  </a:lnTo>
                  <a:lnTo>
                    <a:pt x="41008" y="9842"/>
                  </a:lnTo>
                  <a:lnTo>
                    <a:pt x="37719" y="11557"/>
                  </a:lnTo>
                  <a:lnTo>
                    <a:pt x="36080" y="16471"/>
                  </a:lnTo>
                  <a:lnTo>
                    <a:pt x="37719" y="18084"/>
                  </a:lnTo>
                  <a:lnTo>
                    <a:pt x="41008" y="16471"/>
                  </a:lnTo>
                  <a:lnTo>
                    <a:pt x="44284" y="11557"/>
                  </a:lnTo>
                  <a:lnTo>
                    <a:pt x="45923" y="9842"/>
                  </a:lnTo>
                  <a:close/>
                </a:path>
                <a:path w="105409" h="41275">
                  <a:moveTo>
                    <a:pt x="70523" y="9842"/>
                  </a:moveTo>
                  <a:lnTo>
                    <a:pt x="68884" y="8242"/>
                  </a:lnTo>
                  <a:lnTo>
                    <a:pt x="67246" y="8242"/>
                  </a:lnTo>
                  <a:lnTo>
                    <a:pt x="63969" y="9842"/>
                  </a:lnTo>
                  <a:lnTo>
                    <a:pt x="62331" y="11557"/>
                  </a:lnTo>
                  <a:lnTo>
                    <a:pt x="60680" y="14757"/>
                  </a:lnTo>
                  <a:lnTo>
                    <a:pt x="60680" y="16471"/>
                  </a:lnTo>
                  <a:lnTo>
                    <a:pt x="62331" y="18084"/>
                  </a:lnTo>
                  <a:lnTo>
                    <a:pt x="65608" y="16471"/>
                  </a:lnTo>
                  <a:lnTo>
                    <a:pt x="68884" y="11557"/>
                  </a:lnTo>
                  <a:lnTo>
                    <a:pt x="70523" y="9842"/>
                  </a:lnTo>
                  <a:close/>
                </a:path>
                <a:path w="105409" h="41275">
                  <a:moveTo>
                    <a:pt x="104965" y="0"/>
                  </a:moveTo>
                  <a:lnTo>
                    <a:pt x="93497" y="0"/>
                  </a:lnTo>
                  <a:lnTo>
                    <a:pt x="91859" y="3314"/>
                  </a:lnTo>
                  <a:lnTo>
                    <a:pt x="93497" y="4914"/>
                  </a:lnTo>
                  <a:lnTo>
                    <a:pt x="98412" y="3314"/>
                  </a:lnTo>
                  <a:lnTo>
                    <a:pt x="101688" y="1714"/>
                  </a:lnTo>
                  <a:lnTo>
                    <a:pt x="1049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94677" y="4587760"/>
              <a:ext cx="192405" cy="10160"/>
            </a:xfrm>
            <a:custGeom>
              <a:avLst/>
              <a:gdLst/>
              <a:ahLst/>
              <a:cxnLst/>
              <a:rect l="l" t="t" r="r" b="b"/>
              <a:pathLst>
                <a:path w="192404" h="10160">
                  <a:moveTo>
                    <a:pt x="8191" y="3327"/>
                  </a:moveTo>
                  <a:lnTo>
                    <a:pt x="3276" y="4927"/>
                  </a:lnTo>
                  <a:lnTo>
                    <a:pt x="0" y="6642"/>
                  </a:lnTo>
                  <a:lnTo>
                    <a:pt x="1638" y="8242"/>
                  </a:lnTo>
                  <a:lnTo>
                    <a:pt x="6565" y="9842"/>
                  </a:lnTo>
                  <a:lnTo>
                    <a:pt x="8191" y="9842"/>
                  </a:lnTo>
                  <a:lnTo>
                    <a:pt x="8191" y="3327"/>
                  </a:lnTo>
                  <a:close/>
                </a:path>
                <a:path w="192404" h="10160">
                  <a:moveTo>
                    <a:pt x="191922" y="0"/>
                  </a:moveTo>
                  <a:lnTo>
                    <a:pt x="186994" y="0"/>
                  </a:lnTo>
                  <a:lnTo>
                    <a:pt x="183705" y="1727"/>
                  </a:lnTo>
                  <a:lnTo>
                    <a:pt x="182067" y="6642"/>
                  </a:lnTo>
                  <a:lnTo>
                    <a:pt x="183705" y="8242"/>
                  </a:lnTo>
                  <a:lnTo>
                    <a:pt x="186994" y="6642"/>
                  </a:lnTo>
                  <a:lnTo>
                    <a:pt x="190271" y="1727"/>
                  </a:lnTo>
                  <a:lnTo>
                    <a:pt x="19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33971" y="4617288"/>
              <a:ext cx="165735" cy="26670"/>
            </a:xfrm>
            <a:custGeom>
              <a:avLst/>
              <a:gdLst/>
              <a:ahLst/>
              <a:cxnLst/>
              <a:rect l="l" t="t" r="r" b="b"/>
              <a:pathLst>
                <a:path w="165734" h="26670">
                  <a:moveTo>
                    <a:pt x="8216" y="3327"/>
                  </a:moveTo>
                  <a:lnTo>
                    <a:pt x="6565" y="0"/>
                  </a:lnTo>
                  <a:lnTo>
                    <a:pt x="3289" y="1714"/>
                  </a:lnTo>
                  <a:lnTo>
                    <a:pt x="0" y="3327"/>
                  </a:lnTo>
                  <a:lnTo>
                    <a:pt x="0" y="4927"/>
                  </a:lnTo>
                  <a:lnTo>
                    <a:pt x="1651" y="6642"/>
                  </a:lnTo>
                  <a:lnTo>
                    <a:pt x="6565" y="6642"/>
                  </a:lnTo>
                  <a:lnTo>
                    <a:pt x="6565" y="4927"/>
                  </a:lnTo>
                  <a:lnTo>
                    <a:pt x="8216" y="3327"/>
                  </a:lnTo>
                  <a:close/>
                </a:path>
                <a:path w="165734" h="26670">
                  <a:moveTo>
                    <a:pt x="165684" y="21285"/>
                  </a:moveTo>
                  <a:lnTo>
                    <a:pt x="162394" y="19685"/>
                  </a:lnTo>
                  <a:lnTo>
                    <a:pt x="160769" y="19685"/>
                  </a:lnTo>
                  <a:lnTo>
                    <a:pt x="157480" y="22999"/>
                  </a:lnTo>
                  <a:lnTo>
                    <a:pt x="159131" y="24612"/>
                  </a:lnTo>
                  <a:lnTo>
                    <a:pt x="162394" y="26212"/>
                  </a:lnTo>
                  <a:lnTo>
                    <a:pt x="165684" y="26212"/>
                  </a:lnTo>
                  <a:lnTo>
                    <a:pt x="165684" y="21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416004" y="4607442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8205" y="0"/>
                  </a:moveTo>
                  <a:lnTo>
                    <a:pt x="3282" y="0"/>
                  </a:lnTo>
                  <a:lnTo>
                    <a:pt x="3282" y="1716"/>
                  </a:lnTo>
                  <a:lnTo>
                    <a:pt x="0" y="3318"/>
                  </a:lnTo>
                  <a:lnTo>
                    <a:pt x="1641" y="4920"/>
                  </a:lnTo>
                  <a:lnTo>
                    <a:pt x="4923" y="6637"/>
                  </a:lnTo>
                  <a:lnTo>
                    <a:pt x="8205" y="8239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16004" y="4635365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6564" y="0"/>
                  </a:moveTo>
                  <a:lnTo>
                    <a:pt x="3282" y="1602"/>
                  </a:lnTo>
                  <a:lnTo>
                    <a:pt x="1641" y="1602"/>
                  </a:lnTo>
                  <a:lnTo>
                    <a:pt x="0" y="3204"/>
                  </a:lnTo>
                  <a:lnTo>
                    <a:pt x="0" y="4920"/>
                  </a:lnTo>
                  <a:lnTo>
                    <a:pt x="3282" y="6522"/>
                  </a:lnTo>
                  <a:lnTo>
                    <a:pt x="6564" y="6522"/>
                  </a:lnTo>
                  <a:lnTo>
                    <a:pt x="8205" y="8125"/>
                  </a:lnTo>
                  <a:lnTo>
                    <a:pt x="8205" y="1602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88116" y="4614080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59" h="8254">
                  <a:moveTo>
                    <a:pt x="8205" y="0"/>
                  </a:moveTo>
                  <a:lnTo>
                    <a:pt x="4923" y="1602"/>
                  </a:lnTo>
                  <a:lnTo>
                    <a:pt x="0" y="3204"/>
                  </a:lnTo>
                  <a:lnTo>
                    <a:pt x="1641" y="4920"/>
                  </a:lnTo>
                  <a:lnTo>
                    <a:pt x="6564" y="6522"/>
                  </a:lnTo>
                  <a:lnTo>
                    <a:pt x="8205" y="8125"/>
                  </a:lnTo>
                  <a:lnTo>
                    <a:pt x="8205" y="6522"/>
                  </a:lnTo>
                  <a:lnTo>
                    <a:pt x="9846" y="3204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01243" y="4630445"/>
              <a:ext cx="72390" cy="13335"/>
            </a:xfrm>
            <a:custGeom>
              <a:avLst/>
              <a:gdLst/>
              <a:ahLst/>
              <a:cxnLst/>
              <a:rect l="l" t="t" r="r" b="b"/>
              <a:pathLst>
                <a:path w="72390" h="13335">
                  <a:moveTo>
                    <a:pt x="8191" y="1612"/>
                  </a:moveTo>
                  <a:lnTo>
                    <a:pt x="4914" y="0"/>
                  </a:lnTo>
                  <a:lnTo>
                    <a:pt x="3263" y="1612"/>
                  </a:lnTo>
                  <a:lnTo>
                    <a:pt x="0" y="3327"/>
                  </a:lnTo>
                  <a:lnTo>
                    <a:pt x="1625" y="6527"/>
                  </a:lnTo>
                  <a:lnTo>
                    <a:pt x="6553" y="6527"/>
                  </a:lnTo>
                  <a:lnTo>
                    <a:pt x="8191" y="8128"/>
                  </a:lnTo>
                  <a:lnTo>
                    <a:pt x="8191" y="1612"/>
                  </a:lnTo>
                  <a:close/>
                </a:path>
                <a:path w="72390" h="13335">
                  <a:moveTo>
                    <a:pt x="72161" y="9842"/>
                  </a:moveTo>
                  <a:lnTo>
                    <a:pt x="70535" y="6527"/>
                  </a:lnTo>
                  <a:lnTo>
                    <a:pt x="65608" y="6527"/>
                  </a:lnTo>
                  <a:lnTo>
                    <a:pt x="63969" y="9842"/>
                  </a:lnTo>
                  <a:lnTo>
                    <a:pt x="65608" y="11455"/>
                  </a:lnTo>
                  <a:lnTo>
                    <a:pt x="68884" y="13055"/>
                  </a:lnTo>
                  <a:lnTo>
                    <a:pt x="70535" y="13055"/>
                  </a:lnTo>
                  <a:lnTo>
                    <a:pt x="72161" y="9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43891" y="460423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553" y="0"/>
                  </a:moveTo>
                  <a:lnTo>
                    <a:pt x="0" y="0"/>
                  </a:lnTo>
                  <a:lnTo>
                    <a:pt x="0" y="3204"/>
                  </a:lnTo>
                  <a:lnTo>
                    <a:pt x="1641" y="4920"/>
                  </a:lnTo>
                  <a:lnTo>
                    <a:pt x="4911" y="6522"/>
                  </a:lnTo>
                  <a:lnTo>
                    <a:pt x="6553" y="6522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25830" y="4594402"/>
              <a:ext cx="85725" cy="49530"/>
            </a:xfrm>
            <a:custGeom>
              <a:avLst/>
              <a:gdLst/>
              <a:ahLst/>
              <a:cxnLst/>
              <a:rect l="l" t="t" r="r" b="b"/>
              <a:pathLst>
                <a:path w="85725" h="49529">
                  <a:moveTo>
                    <a:pt x="4927" y="22885"/>
                  </a:moveTo>
                  <a:lnTo>
                    <a:pt x="1638" y="24599"/>
                  </a:lnTo>
                  <a:lnTo>
                    <a:pt x="0" y="26212"/>
                  </a:lnTo>
                  <a:lnTo>
                    <a:pt x="3289" y="27813"/>
                  </a:lnTo>
                  <a:lnTo>
                    <a:pt x="4927" y="29527"/>
                  </a:lnTo>
                  <a:lnTo>
                    <a:pt x="4927" y="22885"/>
                  </a:lnTo>
                  <a:close/>
                </a:path>
                <a:path w="85725" h="49529">
                  <a:moveTo>
                    <a:pt x="21336" y="36042"/>
                  </a:moveTo>
                  <a:lnTo>
                    <a:pt x="19697" y="32727"/>
                  </a:lnTo>
                  <a:lnTo>
                    <a:pt x="18059" y="31127"/>
                  </a:lnTo>
                  <a:lnTo>
                    <a:pt x="14770" y="31127"/>
                  </a:lnTo>
                  <a:lnTo>
                    <a:pt x="11493" y="34442"/>
                  </a:lnTo>
                  <a:lnTo>
                    <a:pt x="13131" y="36042"/>
                  </a:lnTo>
                  <a:lnTo>
                    <a:pt x="18059" y="37655"/>
                  </a:lnTo>
                  <a:lnTo>
                    <a:pt x="19697" y="39370"/>
                  </a:lnTo>
                  <a:lnTo>
                    <a:pt x="19697" y="37655"/>
                  </a:lnTo>
                  <a:lnTo>
                    <a:pt x="21336" y="36042"/>
                  </a:lnTo>
                  <a:close/>
                </a:path>
                <a:path w="85725" h="49529">
                  <a:moveTo>
                    <a:pt x="31178" y="42570"/>
                  </a:moveTo>
                  <a:lnTo>
                    <a:pt x="29527" y="40970"/>
                  </a:lnTo>
                  <a:lnTo>
                    <a:pt x="24612" y="42570"/>
                  </a:lnTo>
                  <a:lnTo>
                    <a:pt x="22961" y="44170"/>
                  </a:lnTo>
                  <a:lnTo>
                    <a:pt x="24612" y="47498"/>
                  </a:lnTo>
                  <a:lnTo>
                    <a:pt x="27889" y="49098"/>
                  </a:lnTo>
                  <a:lnTo>
                    <a:pt x="31178" y="49098"/>
                  </a:lnTo>
                  <a:lnTo>
                    <a:pt x="31178" y="42570"/>
                  </a:lnTo>
                  <a:close/>
                </a:path>
                <a:path w="85725" h="49529">
                  <a:moveTo>
                    <a:pt x="31178" y="26212"/>
                  </a:moveTo>
                  <a:lnTo>
                    <a:pt x="29527" y="24599"/>
                  </a:lnTo>
                  <a:lnTo>
                    <a:pt x="24612" y="24599"/>
                  </a:lnTo>
                  <a:lnTo>
                    <a:pt x="22961" y="26212"/>
                  </a:lnTo>
                  <a:lnTo>
                    <a:pt x="26250" y="27813"/>
                  </a:lnTo>
                  <a:lnTo>
                    <a:pt x="27889" y="29527"/>
                  </a:lnTo>
                  <a:lnTo>
                    <a:pt x="31178" y="29527"/>
                  </a:lnTo>
                  <a:lnTo>
                    <a:pt x="31178" y="26212"/>
                  </a:lnTo>
                  <a:close/>
                </a:path>
                <a:path w="85725" h="49529">
                  <a:moveTo>
                    <a:pt x="44297" y="27813"/>
                  </a:moveTo>
                  <a:lnTo>
                    <a:pt x="42659" y="26212"/>
                  </a:lnTo>
                  <a:lnTo>
                    <a:pt x="39382" y="26212"/>
                  </a:lnTo>
                  <a:lnTo>
                    <a:pt x="36093" y="29527"/>
                  </a:lnTo>
                  <a:lnTo>
                    <a:pt x="39382" y="31127"/>
                  </a:lnTo>
                  <a:lnTo>
                    <a:pt x="41021" y="32727"/>
                  </a:lnTo>
                  <a:lnTo>
                    <a:pt x="44297" y="32727"/>
                  </a:lnTo>
                  <a:lnTo>
                    <a:pt x="44297" y="27813"/>
                  </a:lnTo>
                  <a:close/>
                </a:path>
                <a:path w="85725" h="49529">
                  <a:moveTo>
                    <a:pt x="47574" y="17970"/>
                  </a:moveTo>
                  <a:lnTo>
                    <a:pt x="45948" y="16370"/>
                  </a:lnTo>
                  <a:lnTo>
                    <a:pt x="44297" y="16370"/>
                  </a:lnTo>
                  <a:lnTo>
                    <a:pt x="41021" y="17970"/>
                  </a:lnTo>
                  <a:lnTo>
                    <a:pt x="42659" y="19685"/>
                  </a:lnTo>
                  <a:lnTo>
                    <a:pt x="45948" y="21285"/>
                  </a:lnTo>
                  <a:lnTo>
                    <a:pt x="47574" y="22885"/>
                  </a:lnTo>
                  <a:lnTo>
                    <a:pt x="47574" y="17970"/>
                  </a:lnTo>
                  <a:close/>
                </a:path>
                <a:path w="85725" h="49529">
                  <a:moveTo>
                    <a:pt x="52501" y="27813"/>
                  </a:moveTo>
                  <a:lnTo>
                    <a:pt x="50850" y="26212"/>
                  </a:lnTo>
                  <a:lnTo>
                    <a:pt x="47574" y="26212"/>
                  </a:lnTo>
                  <a:lnTo>
                    <a:pt x="47574" y="27813"/>
                  </a:lnTo>
                  <a:lnTo>
                    <a:pt x="45948" y="29527"/>
                  </a:lnTo>
                  <a:lnTo>
                    <a:pt x="47574" y="29527"/>
                  </a:lnTo>
                  <a:lnTo>
                    <a:pt x="50850" y="31127"/>
                  </a:lnTo>
                  <a:lnTo>
                    <a:pt x="52501" y="31127"/>
                  </a:lnTo>
                  <a:lnTo>
                    <a:pt x="52501" y="27813"/>
                  </a:lnTo>
                  <a:close/>
                </a:path>
                <a:path w="85725" h="49529">
                  <a:moveTo>
                    <a:pt x="60706" y="19685"/>
                  </a:moveTo>
                  <a:lnTo>
                    <a:pt x="57416" y="17970"/>
                  </a:lnTo>
                  <a:lnTo>
                    <a:pt x="55778" y="17970"/>
                  </a:lnTo>
                  <a:lnTo>
                    <a:pt x="54140" y="19685"/>
                  </a:lnTo>
                  <a:lnTo>
                    <a:pt x="55778" y="22885"/>
                  </a:lnTo>
                  <a:lnTo>
                    <a:pt x="59055" y="24599"/>
                  </a:lnTo>
                  <a:lnTo>
                    <a:pt x="60706" y="24599"/>
                  </a:lnTo>
                  <a:lnTo>
                    <a:pt x="60706" y="19685"/>
                  </a:lnTo>
                  <a:close/>
                </a:path>
                <a:path w="85725" h="49529">
                  <a:moveTo>
                    <a:pt x="62344" y="37655"/>
                  </a:moveTo>
                  <a:lnTo>
                    <a:pt x="60706" y="34442"/>
                  </a:lnTo>
                  <a:lnTo>
                    <a:pt x="57416" y="34442"/>
                  </a:lnTo>
                  <a:lnTo>
                    <a:pt x="57416" y="36042"/>
                  </a:lnTo>
                  <a:lnTo>
                    <a:pt x="54140" y="36042"/>
                  </a:lnTo>
                  <a:lnTo>
                    <a:pt x="57416" y="39370"/>
                  </a:lnTo>
                  <a:lnTo>
                    <a:pt x="60706" y="39370"/>
                  </a:lnTo>
                  <a:lnTo>
                    <a:pt x="62344" y="40970"/>
                  </a:lnTo>
                  <a:lnTo>
                    <a:pt x="62344" y="37655"/>
                  </a:lnTo>
                  <a:close/>
                </a:path>
                <a:path w="85725" h="49529">
                  <a:moveTo>
                    <a:pt x="70535" y="24599"/>
                  </a:moveTo>
                  <a:lnTo>
                    <a:pt x="68910" y="22885"/>
                  </a:lnTo>
                  <a:lnTo>
                    <a:pt x="63982" y="22885"/>
                  </a:lnTo>
                  <a:lnTo>
                    <a:pt x="62344" y="24599"/>
                  </a:lnTo>
                  <a:lnTo>
                    <a:pt x="62344" y="26212"/>
                  </a:lnTo>
                  <a:lnTo>
                    <a:pt x="65620" y="27813"/>
                  </a:lnTo>
                  <a:lnTo>
                    <a:pt x="67271" y="29527"/>
                  </a:lnTo>
                  <a:lnTo>
                    <a:pt x="70535" y="29527"/>
                  </a:lnTo>
                  <a:lnTo>
                    <a:pt x="70535" y="24599"/>
                  </a:lnTo>
                  <a:close/>
                </a:path>
                <a:path w="85725" h="49529">
                  <a:moveTo>
                    <a:pt x="85305" y="1600"/>
                  </a:moveTo>
                  <a:lnTo>
                    <a:pt x="83667" y="0"/>
                  </a:lnTo>
                  <a:lnTo>
                    <a:pt x="77101" y="1600"/>
                  </a:lnTo>
                  <a:lnTo>
                    <a:pt x="77101" y="3200"/>
                  </a:lnTo>
                  <a:lnTo>
                    <a:pt x="75463" y="6527"/>
                  </a:lnTo>
                  <a:lnTo>
                    <a:pt x="78740" y="4927"/>
                  </a:lnTo>
                  <a:lnTo>
                    <a:pt x="83667" y="3200"/>
                  </a:lnTo>
                  <a:lnTo>
                    <a:pt x="85305" y="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89820" y="4602522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5">
                  <a:moveTo>
                    <a:pt x="6553" y="0"/>
                  </a:moveTo>
                  <a:lnTo>
                    <a:pt x="3282" y="0"/>
                  </a:lnTo>
                  <a:lnTo>
                    <a:pt x="0" y="3318"/>
                  </a:lnTo>
                  <a:lnTo>
                    <a:pt x="0" y="6637"/>
                  </a:lnTo>
                  <a:lnTo>
                    <a:pt x="3282" y="6637"/>
                  </a:lnTo>
                  <a:lnTo>
                    <a:pt x="6553" y="4920"/>
                  </a:lnTo>
                  <a:lnTo>
                    <a:pt x="9835" y="1716"/>
                  </a:lnTo>
                  <a:lnTo>
                    <a:pt x="8194" y="1716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501296" y="4604238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5">
                  <a:moveTo>
                    <a:pt x="9846" y="0"/>
                  </a:moveTo>
                  <a:lnTo>
                    <a:pt x="3282" y="0"/>
                  </a:lnTo>
                  <a:lnTo>
                    <a:pt x="1641" y="3204"/>
                  </a:lnTo>
                  <a:lnTo>
                    <a:pt x="0" y="6522"/>
                  </a:lnTo>
                  <a:lnTo>
                    <a:pt x="3282" y="4920"/>
                  </a:lnTo>
                  <a:lnTo>
                    <a:pt x="8205" y="1602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14425" y="4592680"/>
              <a:ext cx="12065" cy="8255"/>
            </a:xfrm>
            <a:custGeom>
              <a:avLst/>
              <a:gdLst/>
              <a:ahLst/>
              <a:cxnLst/>
              <a:rect l="l" t="t" r="r" b="b"/>
              <a:pathLst>
                <a:path w="12065" h="8254">
                  <a:moveTo>
                    <a:pt x="8194" y="0"/>
                  </a:moveTo>
                  <a:lnTo>
                    <a:pt x="4911" y="0"/>
                  </a:lnTo>
                  <a:lnTo>
                    <a:pt x="1641" y="4920"/>
                  </a:lnTo>
                  <a:lnTo>
                    <a:pt x="0" y="6637"/>
                  </a:lnTo>
                  <a:lnTo>
                    <a:pt x="1641" y="8239"/>
                  </a:lnTo>
                  <a:lnTo>
                    <a:pt x="4911" y="6637"/>
                  </a:lnTo>
                  <a:lnTo>
                    <a:pt x="8194" y="4920"/>
                  </a:lnTo>
                  <a:lnTo>
                    <a:pt x="9835" y="3318"/>
                  </a:lnTo>
                  <a:lnTo>
                    <a:pt x="11476" y="3318"/>
                  </a:lnTo>
                  <a:lnTo>
                    <a:pt x="9835" y="1716"/>
                  </a:lnTo>
                  <a:lnTo>
                    <a:pt x="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17707" y="4605840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59" h="8254">
                  <a:moveTo>
                    <a:pt x="6553" y="0"/>
                  </a:moveTo>
                  <a:lnTo>
                    <a:pt x="4911" y="1602"/>
                  </a:lnTo>
                  <a:lnTo>
                    <a:pt x="1629" y="1602"/>
                  </a:lnTo>
                  <a:lnTo>
                    <a:pt x="0" y="4920"/>
                  </a:lnTo>
                  <a:lnTo>
                    <a:pt x="0" y="8239"/>
                  </a:lnTo>
                  <a:lnTo>
                    <a:pt x="3270" y="8239"/>
                  </a:lnTo>
                  <a:lnTo>
                    <a:pt x="6553" y="6522"/>
                  </a:lnTo>
                  <a:lnTo>
                    <a:pt x="9835" y="4920"/>
                  </a:lnTo>
                  <a:lnTo>
                    <a:pt x="8194" y="3318"/>
                  </a:lnTo>
                  <a:lnTo>
                    <a:pt x="8194" y="1602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35748" y="4573111"/>
              <a:ext cx="13335" cy="6985"/>
            </a:xfrm>
            <a:custGeom>
              <a:avLst/>
              <a:gdLst/>
              <a:ahLst/>
              <a:cxnLst/>
              <a:rect l="l" t="t" r="r" b="b"/>
              <a:pathLst>
                <a:path w="13334" h="6985">
                  <a:moveTo>
                    <a:pt x="8194" y="0"/>
                  </a:moveTo>
                  <a:lnTo>
                    <a:pt x="4923" y="0"/>
                  </a:lnTo>
                  <a:lnTo>
                    <a:pt x="1641" y="4920"/>
                  </a:lnTo>
                  <a:lnTo>
                    <a:pt x="0" y="6522"/>
                  </a:lnTo>
                  <a:lnTo>
                    <a:pt x="3282" y="6522"/>
                  </a:lnTo>
                  <a:lnTo>
                    <a:pt x="6553" y="4920"/>
                  </a:lnTo>
                  <a:lnTo>
                    <a:pt x="9835" y="3204"/>
                  </a:lnTo>
                  <a:lnTo>
                    <a:pt x="13117" y="3204"/>
                  </a:lnTo>
                  <a:lnTo>
                    <a:pt x="11476" y="1602"/>
                  </a:lnTo>
                  <a:lnTo>
                    <a:pt x="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25901" y="4595999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5">
                  <a:moveTo>
                    <a:pt x="8205" y="0"/>
                  </a:moveTo>
                  <a:lnTo>
                    <a:pt x="3282" y="0"/>
                  </a:lnTo>
                  <a:lnTo>
                    <a:pt x="1641" y="1602"/>
                  </a:lnTo>
                  <a:lnTo>
                    <a:pt x="0" y="3318"/>
                  </a:lnTo>
                  <a:lnTo>
                    <a:pt x="0" y="6522"/>
                  </a:lnTo>
                  <a:lnTo>
                    <a:pt x="3282" y="4920"/>
                  </a:lnTo>
                  <a:lnTo>
                    <a:pt x="8205" y="3318"/>
                  </a:lnTo>
                  <a:lnTo>
                    <a:pt x="9846" y="1602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09497" y="4578044"/>
              <a:ext cx="49530" cy="8255"/>
            </a:xfrm>
            <a:custGeom>
              <a:avLst/>
              <a:gdLst/>
              <a:ahLst/>
              <a:cxnLst/>
              <a:rect l="l" t="t" r="r" b="b"/>
              <a:pathLst>
                <a:path w="49529" h="8254">
                  <a:moveTo>
                    <a:pt x="11480" y="3200"/>
                  </a:moveTo>
                  <a:lnTo>
                    <a:pt x="8204" y="0"/>
                  </a:lnTo>
                  <a:lnTo>
                    <a:pt x="3276" y="0"/>
                  </a:lnTo>
                  <a:lnTo>
                    <a:pt x="0" y="4800"/>
                  </a:lnTo>
                  <a:lnTo>
                    <a:pt x="0" y="6515"/>
                  </a:lnTo>
                  <a:lnTo>
                    <a:pt x="1638" y="8115"/>
                  </a:lnTo>
                  <a:lnTo>
                    <a:pt x="4927" y="6515"/>
                  </a:lnTo>
                  <a:lnTo>
                    <a:pt x="8204" y="4800"/>
                  </a:lnTo>
                  <a:lnTo>
                    <a:pt x="9829" y="3200"/>
                  </a:lnTo>
                  <a:lnTo>
                    <a:pt x="11480" y="3200"/>
                  </a:lnTo>
                  <a:close/>
                </a:path>
                <a:path w="49529" h="8254">
                  <a:moveTo>
                    <a:pt x="49212" y="1600"/>
                  </a:moveTo>
                  <a:lnTo>
                    <a:pt x="47574" y="0"/>
                  </a:lnTo>
                  <a:lnTo>
                    <a:pt x="42646" y="0"/>
                  </a:lnTo>
                  <a:lnTo>
                    <a:pt x="39357" y="4800"/>
                  </a:lnTo>
                  <a:lnTo>
                    <a:pt x="36080" y="6515"/>
                  </a:lnTo>
                  <a:lnTo>
                    <a:pt x="44284" y="6515"/>
                  </a:lnTo>
                  <a:lnTo>
                    <a:pt x="47574" y="3200"/>
                  </a:lnTo>
                  <a:lnTo>
                    <a:pt x="49212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501296" y="4614080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8205" y="0"/>
                  </a:moveTo>
                  <a:lnTo>
                    <a:pt x="4923" y="0"/>
                  </a:lnTo>
                  <a:lnTo>
                    <a:pt x="1641" y="3204"/>
                  </a:lnTo>
                  <a:lnTo>
                    <a:pt x="0" y="6522"/>
                  </a:lnTo>
                  <a:lnTo>
                    <a:pt x="3282" y="6522"/>
                  </a:lnTo>
                  <a:lnTo>
                    <a:pt x="4923" y="4920"/>
                  </a:lnTo>
                  <a:lnTo>
                    <a:pt x="8205" y="3204"/>
                  </a:lnTo>
                  <a:lnTo>
                    <a:pt x="11487" y="3204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75042" y="4594402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5" h="13335">
                  <a:moveTo>
                    <a:pt x="9842" y="11442"/>
                  </a:moveTo>
                  <a:lnTo>
                    <a:pt x="8204" y="9842"/>
                  </a:lnTo>
                  <a:lnTo>
                    <a:pt x="6565" y="9842"/>
                  </a:lnTo>
                  <a:lnTo>
                    <a:pt x="1638" y="6527"/>
                  </a:lnTo>
                  <a:lnTo>
                    <a:pt x="0" y="9842"/>
                  </a:lnTo>
                  <a:lnTo>
                    <a:pt x="0" y="11442"/>
                  </a:lnTo>
                  <a:lnTo>
                    <a:pt x="4927" y="13042"/>
                  </a:lnTo>
                  <a:lnTo>
                    <a:pt x="8204" y="11442"/>
                  </a:lnTo>
                  <a:lnTo>
                    <a:pt x="9842" y="11442"/>
                  </a:lnTo>
                  <a:close/>
                </a:path>
                <a:path w="23495" h="13335">
                  <a:moveTo>
                    <a:pt x="22961" y="3200"/>
                  </a:moveTo>
                  <a:lnTo>
                    <a:pt x="19697" y="0"/>
                  </a:lnTo>
                  <a:lnTo>
                    <a:pt x="16408" y="0"/>
                  </a:lnTo>
                  <a:lnTo>
                    <a:pt x="13131" y="3200"/>
                  </a:lnTo>
                  <a:lnTo>
                    <a:pt x="11493" y="6527"/>
                  </a:lnTo>
                  <a:lnTo>
                    <a:pt x="16408" y="6527"/>
                  </a:lnTo>
                  <a:lnTo>
                    <a:pt x="21323" y="3200"/>
                  </a:lnTo>
                  <a:lnTo>
                    <a:pt x="22961" y="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522616" y="4591087"/>
              <a:ext cx="74295" cy="29845"/>
            </a:xfrm>
            <a:custGeom>
              <a:avLst/>
              <a:gdLst/>
              <a:ahLst/>
              <a:cxnLst/>
              <a:rect l="l" t="t" r="r" b="b"/>
              <a:pathLst>
                <a:path w="74295" h="29845">
                  <a:moveTo>
                    <a:pt x="9842" y="26200"/>
                  </a:moveTo>
                  <a:lnTo>
                    <a:pt x="8204" y="24599"/>
                  </a:lnTo>
                  <a:lnTo>
                    <a:pt x="3276" y="24599"/>
                  </a:lnTo>
                  <a:lnTo>
                    <a:pt x="0" y="26200"/>
                  </a:lnTo>
                  <a:lnTo>
                    <a:pt x="0" y="29527"/>
                  </a:lnTo>
                  <a:lnTo>
                    <a:pt x="3276" y="29527"/>
                  </a:lnTo>
                  <a:lnTo>
                    <a:pt x="6565" y="26200"/>
                  </a:lnTo>
                  <a:lnTo>
                    <a:pt x="9842" y="26200"/>
                  </a:lnTo>
                  <a:close/>
                </a:path>
                <a:path w="74295" h="29845">
                  <a:moveTo>
                    <a:pt x="39370" y="0"/>
                  </a:moveTo>
                  <a:lnTo>
                    <a:pt x="32804" y="0"/>
                  </a:lnTo>
                  <a:lnTo>
                    <a:pt x="32804" y="3314"/>
                  </a:lnTo>
                  <a:lnTo>
                    <a:pt x="31165" y="4914"/>
                  </a:lnTo>
                  <a:lnTo>
                    <a:pt x="34442" y="3314"/>
                  </a:lnTo>
                  <a:lnTo>
                    <a:pt x="37731" y="1600"/>
                  </a:lnTo>
                  <a:lnTo>
                    <a:pt x="39370" y="0"/>
                  </a:lnTo>
                  <a:close/>
                </a:path>
                <a:path w="74295" h="29845">
                  <a:moveTo>
                    <a:pt x="73812" y="13157"/>
                  </a:moveTo>
                  <a:lnTo>
                    <a:pt x="72174" y="11442"/>
                  </a:lnTo>
                  <a:lnTo>
                    <a:pt x="70535" y="9842"/>
                  </a:lnTo>
                  <a:lnTo>
                    <a:pt x="65620" y="9842"/>
                  </a:lnTo>
                  <a:lnTo>
                    <a:pt x="62331" y="14757"/>
                  </a:lnTo>
                  <a:lnTo>
                    <a:pt x="62331" y="18072"/>
                  </a:lnTo>
                  <a:lnTo>
                    <a:pt x="65620" y="16357"/>
                  </a:lnTo>
                  <a:lnTo>
                    <a:pt x="72174" y="13157"/>
                  </a:lnTo>
                  <a:lnTo>
                    <a:pt x="73812" y="13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594794" y="458283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4923" y="0"/>
                  </a:moveTo>
                  <a:lnTo>
                    <a:pt x="3282" y="0"/>
                  </a:lnTo>
                  <a:lnTo>
                    <a:pt x="0" y="3318"/>
                  </a:lnTo>
                  <a:lnTo>
                    <a:pt x="0" y="6637"/>
                  </a:lnTo>
                  <a:lnTo>
                    <a:pt x="3282" y="4920"/>
                  </a:lnTo>
                  <a:lnTo>
                    <a:pt x="6564" y="3318"/>
                  </a:lnTo>
                  <a:lnTo>
                    <a:pt x="6564" y="1716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45578" y="4599330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9842" y="17957"/>
                  </a:moveTo>
                  <a:lnTo>
                    <a:pt x="8204" y="17957"/>
                  </a:lnTo>
                  <a:lnTo>
                    <a:pt x="6565" y="16357"/>
                  </a:lnTo>
                  <a:lnTo>
                    <a:pt x="3276" y="16357"/>
                  </a:lnTo>
                  <a:lnTo>
                    <a:pt x="0" y="19672"/>
                  </a:lnTo>
                  <a:lnTo>
                    <a:pt x="0" y="22885"/>
                  </a:lnTo>
                  <a:lnTo>
                    <a:pt x="3276" y="22885"/>
                  </a:lnTo>
                  <a:lnTo>
                    <a:pt x="6565" y="19672"/>
                  </a:lnTo>
                  <a:lnTo>
                    <a:pt x="9842" y="17957"/>
                  </a:lnTo>
                  <a:close/>
                </a:path>
                <a:path w="31750" h="23495">
                  <a:moveTo>
                    <a:pt x="31165" y="1600"/>
                  </a:moveTo>
                  <a:lnTo>
                    <a:pt x="29527" y="0"/>
                  </a:lnTo>
                  <a:lnTo>
                    <a:pt x="24599" y="0"/>
                  </a:lnTo>
                  <a:lnTo>
                    <a:pt x="22961" y="3200"/>
                  </a:lnTo>
                  <a:lnTo>
                    <a:pt x="22961" y="4914"/>
                  </a:lnTo>
                  <a:lnTo>
                    <a:pt x="27889" y="4914"/>
                  </a:lnTo>
                  <a:lnTo>
                    <a:pt x="29527" y="1600"/>
                  </a:lnTo>
                  <a:lnTo>
                    <a:pt x="31165" y="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91512" y="4564872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5">
                  <a:moveTo>
                    <a:pt x="6564" y="0"/>
                  </a:moveTo>
                  <a:lnTo>
                    <a:pt x="3282" y="0"/>
                  </a:lnTo>
                  <a:lnTo>
                    <a:pt x="1641" y="4920"/>
                  </a:lnTo>
                  <a:lnTo>
                    <a:pt x="0" y="6522"/>
                  </a:lnTo>
                  <a:lnTo>
                    <a:pt x="3282" y="6522"/>
                  </a:lnTo>
                  <a:lnTo>
                    <a:pt x="6564" y="3318"/>
                  </a:lnTo>
                  <a:lnTo>
                    <a:pt x="9846" y="3318"/>
                  </a:lnTo>
                  <a:lnTo>
                    <a:pt x="8205" y="1602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458646" y="4541875"/>
              <a:ext cx="292100" cy="100330"/>
            </a:xfrm>
            <a:custGeom>
              <a:avLst/>
              <a:gdLst/>
              <a:ahLst/>
              <a:cxnLst/>
              <a:rect l="l" t="t" r="r" b="b"/>
              <a:pathLst>
                <a:path w="292100" h="100329">
                  <a:moveTo>
                    <a:pt x="6565" y="85255"/>
                  </a:moveTo>
                  <a:lnTo>
                    <a:pt x="1638" y="85255"/>
                  </a:lnTo>
                  <a:lnTo>
                    <a:pt x="0" y="86969"/>
                  </a:lnTo>
                  <a:lnTo>
                    <a:pt x="0" y="88569"/>
                  </a:lnTo>
                  <a:lnTo>
                    <a:pt x="1638" y="90182"/>
                  </a:lnTo>
                  <a:lnTo>
                    <a:pt x="4914" y="91897"/>
                  </a:lnTo>
                  <a:lnTo>
                    <a:pt x="6565" y="91897"/>
                  </a:lnTo>
                  <a:lnTo>
                    <a:pt x="6565" y="85255"/>
                  </a:lnTo>
                  <a:close/>
                </a:path>
                <a:path w="292100" h="100329">
                  <a:moveTo>
                    <a:pt x="18034" y="88569"/>
                  </a:moveTo>
                  <a:lnTo>
                    <a:pt x="16395" y="85255"/>
                  </a:lnTo>
                  <a:lnTo>
                    <a:pt x="11480" y="85255"/>
                  </a:lnTo>
                  <a:lnTo>
                    <a:pt x="11480" y="86969"/>
                  </a:lnTo>
                  <a:lnTo>
                    <a:pt x="9842" y="88569"/>
                  </a:lnTo>
                  <a:lnTo>
                    <a:pt x="13131" y="90182"/>
                  </a:lnTo>
                  <a:lnTo>
                    <a:pt x="14757" y="91897"/>
                  </a:lnTo>
                  <a:lnTo>
                    <a:pt x="18034" y="91897"/>
                  </a:lnTo>
                  <a:lnTo>
                    <a:pt x="18034" y="88569"/>
                  </a:lnTo>
                  <a:close/>
                </a:path>
                <a:path w="292100" h="100329">
                  <a:moveTo>
                    <a:pt x="77101" y="91897"/>
                  </a:moveTo>
                  <a:lnTo>
                    <a:pt x="73812" y="91897"/>
                  </a:lnTo>
                  <a:lnTo>
                    <a:pt x="70535" y="93497"/>
                  </a:lnTo>
                  <a:lnTo>
                    <a:pt x="68884" y="95097"/>
                  </a:lnTo>
                  <a:lnTo>
                    <a:pt x="70535" y="98412"/>
                  </a:lnTo>
                  <a:lnTo>
                    <a:pt x="73812" y="98412"/>
                  </a:lnTo>
                  <a:lnTo>
                    <a:pt x="77101" y="100025"/>
                  </a:lnTo>
                  <a:lnTo>
                    <a:pt x="77101" y="91897"/>
                  </a:lnTo>
                  <a:close/>
                </a:path>
                <a:path w="292100" h="100329">
                  <a:moveTo>
                    <a:pt x="106616" y="77127"/>
                  </a:moveTo>
                  <a:lnTo>
                    <a:pt x="104978" y="75412"/>
                  </a:lnTo>
                  <a:lnTo>
                    <a:pt x="100063" y="75412"/>
                  </a:lnTo>
                  <a:lnTo>
                    <a:pt x="96774" y="78740"/>
                  </a:lnTo>
                  <a:lnTo>
                    <a:pt x="96774" y="80340"/>
                  </a:lnTo>
                  <a:lnTo>
                    <a:pt x="100063" y="80340"/>
                  </a:lnTo>
                  <a:lnTo>
                    <a:pt x="104978" y="78740"/>
                  </a:lnTo>
                  <a:lnTo>
                    <a:pt x="106616" y="77127"/>
                  </a:lnTo>
                  <a:close/>
                </a:path>
                <a:path w="292100" h="100329">
                  <a:moveTo>
                    <a:pt x="121386" y="68897"/>
                  </a:moveTo>
                  <a:lnTo>
                    <a:pt x="119735" y="67284"/>
                  </a:lnTo>
                  <a:lnTo>
                    <a:pt x="118097" y="65570"/>
                  </a:lnTo>
                  <a:lnTo>
                    <a:pt x="113182" y="65570"/>
                  </a:lnTo>
                  <a:lnTo>
                    <a:pt x="109893" y="70497"/>
                  </a:lnTo>
                  <a:lnTo>
                    <a:pt x="109893" y="73812"/>
                  </a:lnTo>
                  <a:lnTo>
                    <a:pt x="113182" y="72212"/>
                  </a:lnTo>
                  <a:lnTo>
                    <a:pt x="116459" y="72212"/>
                  </a:lnTo>
                  <a:lnTo>
                    <a:pt x="119735" y="68897"/>
                  </a:lnTo>
                  <a:lnTo>
                    <a:pt x="121386" y="68897"/>
                  </a:lnTo>
                  <a:close/>
                </a:path>
                <a:path w="292100" h="100329">
                  <a:moveTo>
                    <a:pt x="150914" y="63969"/>
                  </a:moveTo>
                  <a:lnTo>
                    <a:pt x="149275" y="62369"/>
                  </a:lnTo>
                  <a:lnTo>
                    <a:pt x="144348" y="62369"/>
                  </a:lnTo>
                  <a:lnTo>
                    <a:pt x="142709" y="67284"/>
                  </a:lnTo>
                  <a:lnTo>
                    <a:pt x="139420" y="68897"/>
                  </a:lnTo>
                  <a:lnTo>
                    <a:pt x="141058" y="70497"/>
                  </a:lnTo>
                  <a:lnTo>
                    <a:pt x="147624" y="67284"/>
                  </a:lnTo>
                  <a:lnTo>
                    <a:pt x="149275" y="65570"/>
                  </a:lnTo>
                  <a:lnTo>
                    <a:pt x="150914" y="63969"/>
                  </a:lnTo>
                  <a:close/>
                </a:path>
                <a:path w="292100" h="100329">
                  <a:moveTo>
                    <a:pt x="164033" y="54127"/>
                  </a:moveTo>
                  <a:lnTo>
                    <a:pt x="162382" y="52527"/>
                  </a:lnTo>
                  <a:lnTo>
                    <a:pt x="159105" y="49212"/>
                  </a:lnTo>
                  <a:lnTo>
                    <a:pt x="155829" y="47612"/>
                  </a:lnTo>
                  <a:lnTo>
                    <a:pt x="154178" y="49212"/>
                  </a:lnTo>
                  <a:lnTo>
                    <a:pt x="154178" y="52527"/>
                  </a:lnTo>
                  <a:lnTo>
                    <a:pt x="159105" y="54127"/>
                  </a:lnTo>
                  <a:lnTo>
                    <a:pt x="164033" y="54127"/>
                  </a:lnTo>
                  <a:close/>
                </a:path>
                <a:path w="292100" h="100329">
                  <a:moveTo>
                    <a:pt x="178790" y="57454"/>
                  </a:moveTo>
                  <a:lnTo>
                    <a:pt x="177152" y="55727"/>
                  </a:lnTo>
                  <a:lnTo>
                    <a:pt x="172237" y="55727"/>
                  </a:lnTo>
                  <a:lnTo>
                    <a:pt x="168948" y="60655"/>
                  </a:lnTo>
                  <a:lnTo>
                    <a:pt x="168948" y="62369"/>
                  </a:lnTo>
                  <a:lnTo>
                    <a:pt x="170599" y="63969"/>
                  </a:lnTo>
                  <a:lnTo>
                    <a:pt x="172237" y="62369"/>
                  </a:lnTo>
                  <a:lnTo>
                    <a:pt x="175514" y="60655"/>
                  </a:lnTo>
                  <a:lnTo>
                    <a:pt x="178790" y="57454"/>
                  </a:lnTo>
                  <a:close/>
                </a:path>
                <a:path w="292100" h="100329">
                  <a:moveTo>
                    <a:pt x="193560" y="52527"/>
                  </a:moveTo>
                  <a:lnTo>
                    <a:pt x="191922" y="50812"/>
                  </a:lnTo>
                  <a:lnTo>
                    <a:pt x="190271" y="49212"/>
                  </a:lnTo>
                  <a:lnTo>
                    <a:pt x="186994" y="50812"/>
                  </a:lnTo>
                  <a:lnTo>
                    <a:pt x="183705" y="55727"/>
                  </a:lnTo>
                  <a:lnTo>
                    <a:pt x="183705" y="57454"/>
                  </a:lnTo>
                  <a:lnTo>
                    <a:pt x="185356" y="59055"/>
                  </a:lnTo>
                  <a:lnTo>
                    <a:pt x="186994" y="55727"/>
                  </a:lnTo>
                  <a:lnTo>
                    <a:pt x="190271" y="55727"/>
                  </a:lnTo>
                  <a:lnTo>
                    <a:pt x="191922" y="52527"/>
                  </a:lnTo>
                  <a:lnTo>
                    <a:pt x="193560" y="52527"/>
                  </a:lnTo>
                  <a:close/>
                </a:path>
                <a:path w="292100" h="100329">
                  <a:moveTo>
                    <a:pt x="278879" y="4927"/>
                  </a:moveTo>
                  <a:lnTo>
                    <a:pt x="277177" y="3314"/>
                  </a:lnTo>
                  <a:lnTo>
                    <a:pt x="272275" y="4927"/>
                  </a:lnTo>
                  <a:lnTo>
                    <a:pt x="272275" y="6642"/>
                  </a:lnTo>
                  <a:lnTo>
                    <a:pt x="270675" y="8242"/>
                  </a:lnTo>
                  <a:lnTo>
                    <a:pt x="268973" y="11557"/>
                  </a:lnTo>
                  <a:lnTo>
                    <a:pt x="268973" y="13157"/>
                  </a:lnTo>
                  <a:lnTo>
                    <a:pt x="272275" y="14757"/>
                  </a:lnTo>
                  <a:lnTo>
                    <a:pt x="275577" y="11557"/>
                  </a:lnTo>
                  <a:lnTo>
                    <a:pt x="278879" y="6642"/>
                  </a:lnTo>
                  <a:lnTo>
                    <a:pt x="278879" y="4927"/>
                  </a:lnTo>
                  <a:close/>
                </a:path>
                <a:path w="292100" h="100329">
                  <a:moveTo>
                    <a:pt x="291985" y="3314"/>
                  </a:moveTo>
                  <a:lnTo>
                    <a:pt x="290283" y="0"/>
                  </a:lnTo>
                  <a:lnTo>
                    <a:pt x="285381" y="3314"/>
                  </a:lnTo>
                  <a:lnTo>
                    <a:pt x="285381" y="4927"/>
                  </a:lnTo>
                  <a:lnTo>
                    <a:pt x="283781" y="8242"/>
                  </a:lnTo>
                  <a:lnTo>
                    <a:pt x="283781" y="9842"/>
                  </a:lnTo>
                  <a:lnTo>
                    <a:pt x="285381" y="9842"/>
                  </a:lnTo>
                  <a:lnTo>
                    <a:pt x="287083" y="8242"/>
                  </a:lnTo>
                  <a:lnTo>
                    <a:pt x="290283" y="4927"/>
                  </a:lnTo>
                  <a:lnTo>
                    <a:pt x="291985" y="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753948" y="4509141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4" h="12064">
                  <a:moveTo>
                    <a:pt x="6496" y="0"/>
                  </a:moveTo>
                  <a:lnTo>
                    <a:pt x="4900" y="0"/>
                  </a:lnTo>
                  <a:lnTo>
                    <a:pt x="3191" y="1602"/>
                  </a:lnTo>
                  <a:lnTo>
                    <a:pt x="0" y="3318"/>
                  </a:lnTo>
                  <a:lnTo>
                    <a:pt x="0" y="9841"/>
                  </a:lnTo>
                  <a:lnTo>
                    <a:pt x="1595" y="11443"/>
                  </a:lnTo>
                  <a:lnTo>
                    <a:pt x="3191" y="6522"/>
                  </a:lnTo>
                  <a:lnTo>
                    <a:pt x="4900" y="1602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763739" y="4518989"/>
              <a:ext cx="13335" cy="33020"/>
            </a:xfrm>
            <a:custGeom>
              <a:avLst/>
              <a:gdLst/>
              <a:ahLst/>
              <a:cxnLst/>
              <a:rect l="l" t="t" r="r" b="b"/>
              <a:pathLst>
                <a:path w="13334" h="33020">
                  <a:moveTo>
                    <a:pt x="6616" y="21285"/>
                  </a:moveTo>
                  <a:lnTo>
                    <a:pt x="4902" y="21285"/>
                  </a:lnTo>
                  <a:lnTo>
                    <a:pt x="0" y="26200"/>
                  </a:lnTo>
                  <a:lnTo>
                    <a:pt x="0" y="32727"/>
                  </a:lnTo>
                  <a:lnTo>
                    <a:pt x="3314" y="32727"/>
                  </a:lnTo>
                  <a:lnTo>
                    <a:pt x="3314" y="29527"/>
                  </a:lnTo>
                  <a:lnTo>
                    <a:pt x="4902" y="26200"/>
                  </a:lnTo>
                  <a:lnTo>
                    <a:pt x="6616" y="22885"/>
                  </a:lnTo>
                  <a:lnTo>
                    <a:pt x="6616" y="21285"/>
                  </a:lnTo>
                  <a:close/>
                </a:path>
                <a:path w="13334" h="33020">
                  <a:moveTo>
                    <a:pt x="13106" y="0"/>
                  </a:moveTo>
                  <a:lnTo>
                    <a:pt x="9804" y="0"/>
                  </a:lnTo>
                  <a:lnTo>
                    <a:pt x="6616" y="3314"/>
                  </a:lnTo>
                  <a:lnTo>
                    <a:pt x="6616" y="9842"/>
                  </a:lnTo>
                  <a:lnTo>
                    <a:pt x="8204" y="11442"/>
                  </a:lnTo>
                  <a:lnTo>
                    <a:pt x="9804" y="8128"/>
                  </a:lnTo>
                  <a:lnTo>
                    <a:pt x="11518" y="3314"/>
                  </a:lnTo>
                  <a:lnTo>
                    <a:pt x="13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81756" y="4512459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8205" y="0"/>
                  </a:moveTo>
                  <a:lnTo>
                    <a:pt x="4900" y="0"/>
                  </a:lnTo>
                  <a:lnTo>
                    <a:pt x="0" y="4920"/>
                  </a:lnTo>
                  <a:lnTo>
                    <a:pt x="1709" y="9841"/>
                  </a:lnTo>
                  <a:lnTo>
                    <a:pt x="1709" y="11443"/>
                  </a:lnTo>
                  <a:lnTo>
                    <a:pt x="3305" y="9841"/>
                  </a:lnTo>
                  <a:lnTo>
                    <a:pt x="4900" y="6522"/>
                  </a:lnTo>
                  <a:lnTo>
                    <a:pt x="4900" y="3204"/>
                  </a:lnTo>
                  <a:lnTo>
                    <a:pt x="6610" y="0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16215" y="4515675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6502" y="39357"/>
                  </a:moveTo>
                  <a:lnTo>
                    <a:pt x="4902" y="39357"/>
                  </a:lnTo>
                  <a:lnTo>
                    <a:pt x="3200" y="40957"/>
                  </a:lnTo>
                  <a:lnTo>
                    <a:pt x="0" y="42684"/>
                  </a:lnTo>
                  <a:lnTo>
                    <a:pt x="0" y="49199"/>
                  </a:lnTo>
                  <a:lnTo>
                    <a:pt x="1600" y="50800"/>
                  </a:lnTo>
                  <a:lnTo>
                    <a:pt x="3200" y="45885"/>
                  </a:lnTo>
                  <a:lnTo>
                    <a:pt x="4902" y="40957"/>
                  </a:lnTo>
                  <a:lnTo>
                    <a:pt x="6502" y="39357"/>
                  </a:lnTo>
                  <a:close/>
                </a:path>
                <a:path w="86995" h="50800">
                  <a:moveTo>
                    <a:pt x="39319" y="9842"/>
                  </a:moveTo>
                  <a:lnTo>
                    <a:pt x="37731" y="9842"/>
                  </a:lnTo>
                  <a:lnTo>
                    <a:pt x="34417" y="13157"/>
                  </a:lnTo>
                  <a:lnTo>
                    <a:pt x="31115" y="16357"/>
                  </a:lnTo>
                  <a:lnTo>
                    <a:pt x="31115" y="22999"/>
                  </a:lnTo>
                  <a:lnTo>
                    <a:pt x="32715" y="22999"/>
                  </a:lnTo>
                  <a:lnTo>
                    <a:pt x="34417" y="19672"/>
                  </a:lnTo>
                  <a:lnTo>
                    <a:pt x="36017" y="16357"/>
                  </a:lnTo>
                  <a:lnTo>
                    <a:pt x="37731" y="13157"/>
                  </a:lnTo>
                  <a:lnTo>
                    <a:pt x="37731" y="11442"/>
                  </a:lnTo>
                  <a:lnTo>
                    <a:pt x="39319" y="9842"/>
                  </a:lnTo>
                  <a:close/>
                </a:path>
                <a:path w="86995" h="50800">
                  <a:moveTo>
                    <a:pt x="86842" y="0"/>
                  </a:moveTo>
                  <a:lnTo>
                    <a:pt x="85255" y="0"/>
                  </a:lnTo>
                  <a:lnTo>
                    <a:pt x="81940" y="1714"/>
                  </a:lnTo>
                  <a:lnTo>
                    <a:pt x="80352" y="3314"/>
                  </a:lnTo>
                  <a:lnTo>
                    <a:pt x="78638" y="6629"/>
                  </a:lnTo>
                  <a:lnTo>
                    <a:pt x="78638" y="9842"/>
                  </a:lnTo>
                  <a:lnTo>
                    <a:pt x="80352" y="11442"/>
                  </a:lnTo>
                  <a:lnTo>
                    <a:pt x="83654" y="6629"/>
                  </a:lnTo>
                  <a:lnTo>
                    <a:pt x="85255" y="1714"/>
                  </a:lnTo>
                  <a:lnTo>
                    <a:pt x="86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99705" y="4484547"/>
              <a:ext cx="193675" cy="97155"/>
            </a:xfrm>
            <a:custGeom>
              <a:avLst/>
              <a:gdLst/>
              <a:ahLst/>
              <a:cxnLst/>
              <a:rect l="l" t="t" r="r" b="b"/>
              <a:pathLst>
                <a:path w="193675" h="97154">
                  <a:moveTo>
                    <a:pt x="9855" y="93497"/>
                  </a:moveTo>
                  <a:lnTo>
                    <a:pt x="8216" y="91770"/>
                  </a:lnTo>
                  <a:lnTo>
                    <a:pt x="6565" y="90170"/>
                  </a:lnTo>
                  <a:lnTo>
                    <a:pt x="1651" y="93497"/>
                  </a:lnTo>
                  <a:lnTo>
                    <a:pt x="0" y="95097"/>
                  </a:lnTo>
                  <a:lnTo>
                    <a:pt x="3289" y="96697"/>
                  </a:lnTo>
                  <a:lnTo>
                    <a:pt x="8216" y="95097"/>
                  </a:lnTo>
                  <a:lnTo>
                    <a:pt x="9855" y="95097"/>
                  </a:lnTo>
                  <a:lnTo>
                    <a:pt x="9855" y="93497"/>
                  </a:lnTo>
                  <a:close/>
                </a:path>
                <a:path w="193675" h="97154">
                  <a:moveTo>
                    <a:pt x="193560" y="0"/>
                  </a:moveTo>
                  <a:lnTo>
                    <a:pt x="191960" y="0"/>
                  </a:lnTo>
                  <a:lnTo>
                    <a:pt x="188658" y="1600"/>
                  </a:lnTo>
                  <a:lnTo>
                    <a:pt x="186944" y="4914"/>
                  </a:lnTo>
                  <a:lnTo>
                    <a:pt x="186944" y="9842"/>
                  </a:lnTo>
                  <a:lnTo>
                    <a:pt x="188658" y="11442"/>
                  </a:lnTo>
                  <a:lnTo>
                    <a:pt x="190246" y="6515"/>
                  </a:lnTo>
                  <a:lnTo>
                    <a:pt x="191960" y="1600"/>
                  </a:lnTo>
                  <a:lnTo>
                    <a:pt x="193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86599" y="4515675"/>
              <a:ext cx="229870" cy="100330"/>
            </a:xfrm>
            <a:custGeom>
              <a:avLst/>
              <a:gdLst/>
              <a:ahLst/>
              <a:cxnLst/>
              <a:rect l="l" t="t" r="r" b="b"/>
              <a:pathLst>
                <a:path w="229870" h="100329">
                  <a:moveTo>
                    <a:pt x="8191" y="95097"/>
                  </a:moveTo>
                  <a:lnTo>
                    <a:pt x="6553" y="93484"/>
                  </a:lnTo>
                  <a:lnTo>
                    <a:pt x="1638" y="95097"/>
                  </a:lnTo>
                  <a:lnTo>
                    <a:pt x="0" y="98412"/>
                  </a:lnTo>
                  <a:lnTo>
                    <a:pt x="0" y="100012"/>
                  </a:lnTo>
                  <a:lnTo>
                    <a:pt x="8191" y="100012"/>
                  </a:lnTo>
                  <a:lnTo>
                    <a:pt x="8191" y="95097"/>
                  </a:lnTo>
                  <a:close/>
                </a:path>
                <a:path w="229870" h="100329">
                  <a:moveTo>
                    <a:pt x="21323" y="85255"/>
                  </a:moveTo>
                  <a:lnTo>
                    <a:pt x="19672" y="83654"/>
                  </a:lnTo>
                  <a:lnTo>
                    <a:pt x="19672" y="80327"/>
                  </a:lnTo>
                  <a:lnTo>
                    <a:pt x="18034" y="78727"/>
                  </a:lnTo>
                  <a:lnTo>
                    <a:pt x="14757" y="81927"/>
                  </a:lnTo>
                  <a:lnTo>
                    <a:pt x="11468" y="85255"/>
                  </a:lnTo>
                  <a:lnTo>
                    <a:pt x="21323" y="85255"/>
                  </a:lnTo>
                  <a:close/>
                </a:path>
                <a:path w="229870" h="100329">
                  <a:moveTo>
                    <a:pt x="34429" y="88569"/>
                  </a:moveTo>
                  <a:lnTo>
                    <a:pt x="31153" y="86855"/>
                  </a:lnTo>
                  <a:lnTo>
                    <a:pt x="27876" y="88569"/>
                  </a:lnTo>
                  <a:lnTo>
                    <a:pt x="24599" y="91770"/>
                  </a:lnTo>
                  <a:lnTo>
                    <a:pt x="26225" y="93484"/>
                  </a:lnTo>
                  <a:lnTo>
                    <a:pt x="32791" y="93484"/>
                  </a:lnTo>
                  <a:lnTo>
                    <a:pt x="34429" y="91770"/>
                  </a:lnTo>
                  <a:lnTo>
                    <a:pt x="34429" y="88569"/>
                  </a:lnTo>
                  <a:close/>
                </a:path>
                <a:path w="229870" h="100329">
                  <a:moveTo>
                    <a:pt x="39357" y="67170"/>
                  </a:moveTo>
                  <a:lnTo>
                    <a:pt x="37719" y="65570"/>
                  </a:lnTo>
                  <a:lnTo>
                    <a:pt x="37719" y="62369"/>
                  </a:lnTo>
                  <a:lnTo>
                    <a:pt x="36080" y="60642"/>
                  </a:lnTo>
                  <a:lnTo>
                    <a:pt x="31153" y="62369"/>
                  </a:lnTo>
                  <a:lnTo>
                    <a:pt x="29514" y="65570"/>
                  </a:lnTo>
                  <a:lnTo>
                    <a:pt x="32791" y="67170"/>
                  </a:lnTo>
                  <a:lnTo>
                    <a:pt x="39357" y="67170"/>
                  </a:lnTo>
                  <a:close/>
                </a:path>
                <a:path w="229870" h="100329">
                  <a:moveTo>
                    <a:pt x="50838" y="75412"/>
                  </a:moveTo>
                  <a:lnTo>
                    <a:pt x="49199" y="72085"/>
                  </a:lnTo>
                  <a:lnTo>
                    <a:pt x="47561" y="70485"/>
                  </a:lnTo>
                  <a:lnTo>
                    <a:pt x="42646" y="73812"/>
                  </a:lnTo>
                  <a:lnTo>
                    <a:pt x="40995" y="75412"/>
                  </a:lnTo>
                  <a:lnTo>
                    <a:pt x="40995" y="77012"/>
                  </a:lnTo>
                  <a:lnTo>
                    <a:pt x="42646" y="78727"/>
                  </a:lnTo>
                  <a:lnTo>
                    <a:pt x="45923" y="78727"/>
                  </a:lnTo>
                  <a:lnTo>
                    <a:pt x="49199" y="77012"/>
                  </a:lnTo>
                  <a:lnTo>
                    <a:pt x="50838" y="77012"/>
                  </a:lnTo>
                  <a:lnTo>
                    <a:pt x="50838" y="75412"/>
                  </a:lnTo>
                  <a:close/>
                </a:path>
                <a:path w="229870" h="100329">
                  <a:moveTo>
                    <a:pt x="50838" y="65570"/>
                  </a:moveTo>
                  <a:lnTo>
                    <a:pt x="47561" y="63969"/>
                  </a:lnTo>
                  <a:lnTo>
                    <a:pt x="44284" y="63969"/>
                  </a:lnTo>
                  <a:lnTo>
                    <a:pt x="44284" y="65570"/>
                  </a:lnTo>
                  <a:lnTo>
                    <a:pt x="40995" y="68884"/>
                  </a:lnTo>
                  <a:lnTo>
                    <a:pt x="50838" y="68884"/>
                  </a:lnTo>
                  <a:lnTo>
                    <a:pt x="50838" y="65570"/>
                  </a:lnTo>
                  <a:close/>
                </a:path>
                <a:path w="229870" h="100329">
                  <a:moveTo>
                    <a:pt x="229679" y="4914"/>
                  </a:moveTo>
                  <a:lnTo>
                    <a:pt x="227977" y="3314"/>
                  </a:lnTo>
                  <a:lnTo>
                    <a:pt x="227977" y="1714"/>
                  </a:lnTo>
                  <a:lnTo>
                    <a:pt x="226377" y="0"/>
                  </a:lnTo>
                  <a:lnTo>
                    <a:pt x="224663" y="0"/>
                  </a:lnTo>
                  <a:lnTo>
                    <a:pt x="223075" y="1714"/>
                  </a:lnTo>
                  <a:lnTo>
                    <a:pt x="223075" y="3314"/>
                  </a:lnTo>
                  <a:lnTo>
                    <a:pt x="219773" y="6629"/>
                  </a:lnTo>
                  <a:lnTo>
                    <a:pt x="226377" y="6629"/>
                  </a:lnTo>
                  <a:lnTo>
                    <a:pt x="229679" y="4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655492" y="4553428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4" h="6985">
                  <a:moveTo>
                    <a:pt x="6553" y="0"/>
                  </a:moveTo>
                  <a:lnTo>
                    <a:pt x="4911" y="0"/>
                  </a:lnTo>
                  <a:lnTo>
                    <a:pt x="1641" y="3204"/>
                  </a:lnTo>
                  <a:lnTo>
                    <a:pt x="0" y="4920"/>
                  </a:lnTo>
                  <a:lnTo>
                    <a:pt x="3270" y="6522"/>
                  </a:lnTo>
                  <a:lnTo>
                    <a:pt x="6553" y="4920"/>
                  </a:lnTo>
                  <a:lnTo>
                    <a:pt x="8194" y="4920"/>
                  </a:lnTo>
                  <a:lnTo>
                    <a:pt x="8194" y="1602"/>
                  </a:lnTo>
                  <a:lnTo>
                    <a:pt x="6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68540" y="4553432"/>
              <a:ext cx="146050" cy="46355"/>
            </a:xfrm>
            <a:custGeom>
              <a:avLst/>
              <a:gdLst/>
              <a:ahLst/>
              <a:cxnLst/>
              <a:rect l="l" t="t" r="r" b="b"/>
              <a:pathLst>
                <a:path w="146050" h="46354">
                  <a:moveTo>
                    <a:pt x="8204" y="40970"/>
                  </a:moveTo>
                  <a:lnTo>
                    <a:pt x="6565" y="39255"/>
                  </a:lnTo>
                  <a:lnTo>
                    <a:pt x="1638" y="42570"/>
                  </a:lnTo>
                  <a:lnTo>
                    <a:pt x="0" y="44170"/>
                  </a:lnTo>
                  <a:lnTo>
                    <a:pt x="0" y="45897"/>
                  </a:lnTo>
                  <a:lnTo>
                    <a:pt x="3289" y="45897"/>
                  </a:lnTo>
                  <a:lnTo>
                    <a:pt x="6565" y="44170"/>
                  </a:lnTo>
                  <a:lnTo>
                    <a:pt x="8204" y="44170"/>
                  </a:lnTo>
                  <a:lnTo>
                    <a:pt x="8204" y="40970"/>
                  </a:lnTo>
                  <a:close/>
                </a:path>
                <a:path w="146050" h="46354">
                  <a:moveTo>
                    <a:pt x="78740" y="31127"/>
                  </a:moveTo>
                  <a:lnTo>
                    <a:pt x="77101" y="29413"/>
                  </a:lnTo>
                  <a:lnTo>
                    <a:pt x="73812" y="32727"/>
                  </a:lnTo>
                  <a:lnTo>
                    <a:pt x="72174" y="36055"/>
                  </a:lnTo>
                  <a:lnTo>
                    <a:pt x="77101" y="36055"/>
                  </a:lnTo>
                  <a:lnTo>
                    <a:pt x="77101" y="34328"/>
                  </a:lnTo>
                  <a:lnTo>
                    <a:pt x="78740" y="34328"/>
                  </a:lnTo>
                  <a:lnTo>
                    <a:pt x="78740" y="31127"/>
                  </a:lnTo>
                  <a:close/>
                </a:path>
                <a:path w="146050" h="46354">
                  <a:moveTo>
                    <a:pt x="91859" y="21285"/>
                  </a:moveTo>
                  <a:lnTo>
                    <a:pt x="90220" y="19685"/>
                  </a:lnTo>
                  <a:lnTo>
                    <a:pt x="86944" y="19685"/>
                  </a:lnTo>
                  <a:lnTo>
                    <a:pt x="86944" y="21285"/>
                  </a:lnTo>
                  <a:lnTo>
                    <a:pt x="85305" y="22885"/>
                  </a:lnTo>
                  <a:lnTo>
                    <a:pt x="83667" y="24612"/>
                  </a:lnTo>
                  <a:lnTo>
                    <a:pt x="85305" y="26212"/>
                  </a:lnTo>
                  <a:lnTo>
                    <a:pt x="90220" y="24612"/>
                  </a:lnTo>
                  <a:lnTo>
                    <a:pt x="91859" y="24612"/>
                  </a:lnTo>
                  <a:lnTo>
                    <a:pt x="91859" y="21285"/>
                  </a:lnTo>
                  <a:close/>
                </a:path>
                <a:path w="146050" h="46354">
                  <a:moveTo>
                    <a:pt x="95135" y="16370"/>
                  </a:moveTo>
                  <a:lnTo>
                    <a:pt x="93497" y="14770"/>
                  </a:lnTo>
                  <a:lnTo>
                    <a:pt x="93497" y="11442"/>
                  </a:lnTo>
                  <a:lnTo>
                    <a:pt x="91859" y="9842"/>
                  </a:lnTo>
                  <a:lnTo>
                    <a:pt x="88582" y="11442"/>
                  </a:lnTo>
                  <a:lnTo>
                    <a:pt x="86944" y="13042"/>
                  </a:lnTo>
                  <a:lnTo>
                    <a:pt x="85305" y="14770"/>
                  </a:lnTo>
                  <a:lnTo>
                    <a:pt x="86944" y="16370"/>
                  </a:lnTo>
                  <a:lnTo>
                    <a:pt x="95135" y="16370"/>
                  </a:lnTo>
                  <a:close/>
                </a:path>
                <a:path w="146050" h="46354">
                  <a:moveTo>
                    <a:pt x="96786" y="34328"/>
                  </a:moveTo>
                  <a:lnTo>
                    <a:pt x="95135" y="32727"/>
                  </a:lnTo>
                  <a:lnTo>
                    <a:pt x="95135" y="31127"/>
                  </a:lnTo>
                  <a:lnTo>
                    <a:pt x="93497" y="27813"/>
                  </a:lnTo>
                  <a:lnTo>
                    <a:pt x="91859" y="29413"/>
                  </a:lnTo>
                  <a:lnTo>
                    <a:pt x="90220" y="29413"/>
                  </a:lnTo>
                  <a:lnTo>
                    <a:pt x="88582" y="31127"/>
                  </a:lnTo>
                  <a:lnTo>
                    <a:pt x="85305" y="34328"/>
                  </a:lnTo>
                  <a:lnTo>
                    <a:pt x="96786" y="34328"/>
                  </a:lnTo>
                  <a:close/>
                </a:path>
                <a:path w="146050" h="46354">
                  <a:moveTo>
                    <a:pt x="104990" y="21285"/>
                  </a:moveTo>
                  <a:lnTo>
                    <a:pt x="103352" y="19685"/>
                  </a:lnTo>
                  <a:lnTo>
                    <a:pt x="98425" y="21285"/>
                  </a:lnTo>
                  <a:lnTo>
                    <a:pt x="98425" y="24612"/>
                  </a:lnTo>
                  <a:lnTo>
                    <a:pt x="104990" y="24612"/>
                  </a:lnTo>
                  <a:lnTo>
                    <a:pt x="104990" y="21285"/>
                  </a:lnTo>
                  <a:close/>
                </a:path>
                <a:path w="146050" h="46354">
                  <a:moveTo>
                    <a:pt x="111556" y="11442"/>
                  </a:moveTo>
                  <a:lnTo>
                    <a:pt x="109905" y="9842"/>
                  </a:lnTo>
                  <a:lnTo>
                    <a:pt x="106629" y="8128"/>
                  </a:lnTo>
                  <a:lnTo>
                    <a:pt x="104990" y="11442"/>
                  </a:lnTo>
                  <a:lnTo>
                    <a:pt x="101701" y="14770"/>
                  </a:lnTo>
                  <a:lnTo>
                    <a:pt x="111556" y="14770"/>
                  </a:lnTo>
                  <a:lnTo>
                    <a:pt x="111556" y="11442"/>
                  </a:lnTo>
                  <a:close/>
                </a:path>
                <a:path w="146050" h="46354">
                  <a:moveTo>
                    <a:pt x="119748" y="17970"/>
                  </a:moveTo>
                  <a:lnTo>
                    <a:pt x="116459" y="14770"/>
                  </a:lnTo>
                  <a:lnTo>
                    <a:pt x="113182" y="17970"/>
                  </a:lnTo>
                  <a:lnTo>
                    <a:pt x="111556" y="21285"/>
                  </a:lnTo>
                  <a:lnTo>
                    <a:pt x="118110" y="21285"/>
                  </a:lnTo>
                  <a:lnTo>
                    <a:pt x="119748" y="19685"/>
                  </a:lnTo>
                  <a:lnTo>
                    <a:pt x="119748" y="17970"/>
                  </a:lnTo>
                  <a:close/>
                </a:path>
                <a:path w="146050" h="46354">
                  <a:moveTo>
                    <a:pt x="121386" y="6527"/>
                  </a:moveTo>
                  <a:lnTo>
                    <a:pt x="119748" y="4927"/>
                  </a:lnTo>
                  <a:lnTo>
                    <a:pt x="116459" y="4927"/>
                  </a:lnTo>
                  <a:lnTo>
                    <a:pt x="116459" y="6527"/>
                  </a:lnTo>
                  <a:lnTo>
                    <a:pt x="114820" y="6527"/>
                  </a:lnTo>
                  <a:lnTo>
                    <a:pt x="113182" y="9842"/>
                  </a:lnTo>
                  <a:lnTo>
                    <a:pt x="121386" y="9842"/>
                  </a:lnTo>
                  <a:lnTo>
                    <a:pt x="121386" y="6527"/>
                  </a:lnTo>
                  <a:close/>
                </a:path>
                <a:path w="146050" h="46354">
                  <a:moveTo>
                    <a:pt x="129552" y="14770"/>
                  </a:moveTo>
                  <a:lnTo>
                    <a:pt x="127965" y="13042"/>
                  </a:lnTo>
                  <a:lnTo>
                    <a:pt x="127965" y="11442"/>
                  </a:lnTo>
                  <a:lnTo>
                    <a:pt x="126250" y="9842"/>
                  </a:lnTo>
                  <a:lnTo>
                    <a:pt x="123024" y="11442"/>
                  </a:lnTo>
                  <a:lnTo>
                    <a:pt x="123024" y="13042"/>
                  </a:lnTo>
                  <a:lnTo>
                    <a:pt x="121386" y="14770"/>
                  </a:lnTo>
                  <a:lnTo>
                    <a:pt x="129552" y="14770"/>
                  </a:lnTo>
                  <a:close/>
                </a:path>
                <a:path w="146050" h="46354">
                  <a:moveTo>
                    <a:pt x="132867" y="1600"/>
                  </a:moveTo>
                  <a:lnTo>
                    <a:pt x="129552" y="1600"/>
                  </a:lnTo>
                  <a:lnTo>
                    <a:pt x="126250" y="4927"/>
                  </a:lnTo>
                  <a:lnTo>
                    <a:pt x="127965" y="6527"/>
                  </a:lnTo>
                  <a:lnTo>
                    <a:pt x="132867" y="4927"/>
                  </a:lnTo>
                  <a:lnTo>
                    <a:pt x="132867" y="1600"/>
                  </a:lnTo>
                  <a:close/>
                </a:path>
                <a:path w="146050" h="46354">
                  <a:moveTo>
                    <a:pt x="139471" y="13042"/>
                  </a:moveTo>
                  <a:lnTo>
                    <a:pt x="137769" y="13042"/>
                  </a:lnTo>
                  <a:lnTo>
                    <a:pt x="136169" y="14770"/>
                  </a:lnTo>
                  <a:lnTo>
                    <a:pt x="134454" y="16370"/>
                  </a:lnTo>
                  <a:lnTo>
                    <a:pt x="132867" y="17970"/>
                  </a:lnTo>
                  <a:lnTo>
                    <a:pt x="136169" y="19685"/>
                  </a:lnTo>
                  <a:lnTo>
                    <a:pt x="139471" y="17970"/>
                  </a:lnTo>
                  <a:lnTo>
                    <a:pt x="139471" y="13042"/>
                  </a:lnTo>
                  <a:close/>
                </a:path>
                <a:path w="146050" h="46354">
                  <a:moveTo>
                    <a:pt x="145973" y="3200"/>
                  </a:moveTo>
                  <a:lnTo>
                    <a:pt x="144373" y="1600"/>
                  </a:lnTo>
                  <a:lnTo>
                    <a:pt x="142659" y="0"/>
                  </a:lnTo>
                  <a:lnTo>
                    <a:pt x="137769" y="3200"/>
                  </a:lnTo>
                  <a:lnTo>
                    <a:pt x="137769" y="6527"/>
                  </a:lnTo>
                  <a:lnTo>
                    <a:pt x="141071" y="6527"/>
                  </a:lnTo>
                  <a:lnTo>
                    <a:pt x="144373" y="4927"/>
                  </a:lnTo>
                  <a:lnTo>
                    <a:pt x="145973" y="4927"/>
                  </a:lnTo>
                  <a:lnTo>
                    <a:pt x="145973" y="3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711210" y="4527107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9915" y="0"/>
                  </a:moveTo>
                  <a:lnTo>
                    <a:pt x="3305" y="0"/>
                  </a:lnTo>
                  <a:lnTo>
                    <a:pt x="1709" y="3318"/>
                  </a:lnTo>
                  <a:lnTo>
                    <a:pt x="0" y="4920"/>
                  </a:lnTo>
                  <a:lnTo>
                    <a:pt x="0" y="9841"/>
                  </a:lnTo>
                  <a:lnTo>
                    <a:pt x="3305" y="6637"/>
                  </a:lnTo>
                  <a:lnTo>
                    <a:pt x="9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701407" y="4535347"/>
              <a:ext cx="57785" cy="36195"/>
            </a:xfrm>
            <a:custGeom>
              <a:avLst/>
              <a:gdLst/>
              <a:ahLst/>
              <a:cxnLst/>
              <a:rect l="l" t="t" r="r" b="b"/>
              <a:pathLst>
                <a:path w="57784" h="36195">
                  <a:moveTo>
                    <a:pt x="9791" y="4927"/>
                  </a:moveTo>
                  <a:lnTo>
                    <a:pt x="6604" y="4927"/>
                  </a:lnTo>
                  <a:lnTo>
                    <a:pt x="3302" y="6527"/>
                  </a:lnTo>
                  <a:lnTo>
                    <a:pt x="1587" y="11455"/>
                  </a:lnTo>
                  <a:lnTo>
                    <a:pt x="0" y="13169"/>
                  </a:lnTo>
                  <a:lnTo>
                    <a:pt x="1587" y="13169"/>
                  </a:lnTo>
                  <a:lnTo>
                    <a:pt x="4902" y="11455"/>
                  </a:lnTo>
                  <a:lnTo>
                    <a:pt x="6604" y="9842"/>
                  </a:lnTo>
                  <a:lnTo>
                    <a:pt x="9791" y="6527"/>
                  </a:lnTo>
                  <a:lnTo>
                    <a:pt x="9791" y="4927"/>
                  </a:lnTo>
                  <a:close/>
                </a:path>
                <a:path w="57784" h="36195">
                  <a:moveTo>
                    <a:pt x="23012" y="0"/>
                  </a:moveTo>
                  <a:lnTo>
                    <a:pt x="16408" y="0"/>
                  </a:lnTo>
                  <a:lnTo>
                    <a:pt x="14808" y="1612"/>
                  </a:lnTo>
                  <a:lnTo>
                    <a:pt x="13106" y="6527"/>
                  </a:lnTo>
                  <a:lnTo>
                    <a:pt x="13106" y="9842"/>
                  </a:lnTo>
                  <a:lnTo>
                    <a:pt x="16408" y="6527"/>
                  </a:lnTo>
                  <a:lnTo>
                    <a:pt x="19710" y="1612"/>
                  </a:lnTo>
                  <a:lnTo>
                    <a:pt x="23012" y="0"/>
                  </a:lnTo>
                  <a:close/>
                </a:path>
                <a:path w="57784" h="36195">
                  <a:moveTo>
                    <a:pt x="37719" y="27927"/>
                  </a:moveTo>
                  <a:lnTo>
                    <a:pt x="36118" y="26212"/>
                  </a:lnTo>
                  <a:lnTo>
                    <a:pt x="34417" y="26212"/>
                  </a:lnTo>
                  <a:lnTo>
                    <a:pt x="31229" y="29527"/>
                  </a:lnTo>
                  <a:lnTo>
                    <a:pt x="29514" y="34455"/>
                  </a:lnTo>
                  <a:lnTo>
                    <a:pt x="29514" y="36055"/>
                  </a:lnTo>
                  <a:lnTo>
                    <a:pt x="32816" y="32854"/>
                  </a:lnTo>
                  <a:lnTo>
                    <a:pt x="34417" y="31127"/>
                  </a:lnTo>
                  <a:lnTo>
                    <a:pt x="36118" y="27927"/>
                  </a:lnTo>
                  <a:lnTo>
                    <a:pt x="37719" y="27927"/>
                  </a:lnTo>
                  <a:close/>
                </a:path>
                <a:path w="57784" h="36195">
                  <a:moveTo>
                    <a:pt x="57429" y="19685"/>
                  </a:moveTo>
                  <a:lnTo>
                    <a:pt x="55727" y="18084"/>
                  </a:lnTo>
                  <a:lnTo>
                    <a:pt x="55727" y="16370"/>
                  </a:lnTo>
                  <a:lnTo>
                    <a:pt x="52539" y="14770"/>
                  </a:lnTo>
                  <a:lnTo>
                    <a:pt x="50825" y="16370"/>
                  </a:lnTo>
                  <a:lnTo>
                    <a:pt x="49225" y="19685"/>
                  </a:lnTo>
                  <a:lnTo>
                    <a:pt x="49225" y="26212"/>
                  </a:lnTo>
                  <a:lnTo>
                    <a:pt x="52539" y="24612"/>
                  </a:lnTo>
                  <a:lnTo>
                    <a:pt x="55727" y="21285"/>
                  </a:lnTo>
                  <a:lnTo>
                    <a:pt x="57429" y="196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14513" y="4491062"/>
              <a:ext cx="49530" cy="27940"/>
            </a:xfrm>
            <a:custGeom>
              <a:avLst/>
              <a:gdLst/>
              <a:ahLst/>
              <a:cxnLst/>
              <a:rect l="l" t="t" r="r" b="b"/>
              <a:pathLst>
                <a:path w="49529" h="27939">
                  <a:moveTo>
                    <a:pt x="9906" y="18084"/>
                  </a:moveTo>
                  <a:lnTo>
                    <a:pt x="6604" y="18084"/>
                  </a:lnTo>
                  <a:lnTo>
                    <a:pt x="3302" y="21399"/>
                  </a:lnTo>
                  <a:lnTo>
                    <a:pt x="0" y="26327"/>
                  </a:lnTo>
                  <a:lnTo>
                    <a:pt x="0" y="27927"/>
                  </a:lnTo>
                  <a:lnTo>
                    <a:pt x="3302" y="27927"/>
                  </a:lnTo>
                  <a:lnTo>
                    <a:pt x="6604" y="24612"/>
                  </a:lnTo>
                  <a:lnTo>
                    <a:pt x="9906" y="21399"/>
                  </a:lnTo>
                  <a:lnTo>
                    <a:pt x="9906" y="19685"/>
                  </a:lnTo>
                  <a:lnTo>
                    <a:pt x="9906" y="18084"/>
                  </a:lnTo>
                  <a:close/>
                </a:path>
                <a:path w="49529" h="27939">
                  <a:moveTo>
                    <a:pt x="49225" y="1714"/>
                  </a:moveTo>
                  <a:lnTo>
                    <a:pt x="47637" y="0"/>
                  </a:lnTo>
                  <a:lnTo>
                    <a:pt x="44323" y="0"/>
                  </a:lnTo>
                  <a:lnTo>
                    <a:pt x="41021" y="1714"/>
                  </a:lnTo>
                  <a:lnTo>
                    <a:pt x="37719" y="8242"/>
                  </a:lnTo>
                  <a:lnTo>
                    <a:pt x="37719" y="9842"/>
                  </a:lnTo>
                  <a:lnTo>
                    <a:pt x="39433" y="9842"/>
                  </a:lnTo>
                  <a:lnTo>
                    <a:pt x="44323" y="4927"/>
                  </a:lnTo>
                  <a:lnTo>
                    <a:pt x="47637" y="1714"/>
                  </a:lnTo>
                  <a:lnTo>
                    <a:pt x="49225" y="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717820" y="4543586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5" h="10160">
                  <a:moveTo>
                    <a:pt x="9801" y="0"/>
                  </a:moveTo>
                  <a:lnTo>
                    <a:pt x="6610" y="0"/>
                  </a:lnTo>
                  <a:lnTo>
                    <a:pt x="3305" y="1602"/>
                  </a:lnTo>
                  <a:lnTo>
                    <a:pt x="0" y="8125"/>
                  </a:lnTo>
                  <a:lnTo>
                    <a:pt x="0" y="9841"/>
                  </a:lnTo>
                  <a:lnTo>
                    <a:pt x="4900" y="8125"/>
                  </a:lnTo>
                  <a:lnTo>
                    <a:pt x="6610" y="6522"/>
                  </a:lnTo>
                  <a:lnTo>
                    <a:pt x="8205" y="3204"/>
                  </a:lnTo>
                  <a:lnTo>
                    <a:pt x="9801" y="1602"/>
                  </a:lnTo>
                  <a:lnTo>
                    <a:pt x="11510" y="1602"/>
                  </a:lnTo>
                  <a:lnTo>
                    <a:pt x="9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685010" y="4548507"/>
              <a:ext cx="13335" cy="3810"/>
            </a:xfrm>
            <a:custGeom>
              <a:avLst/>
              <a:gdLst/>
              <a:ahLst/>
              <a:cxnLst/>
              <a:rect l="l" t="t" r="r" b="b"/>
              <a:pathLst>
                <a:path w="13334" h="3810">
                  <a:moveTo>
                    <a:pt x="9789" y="0"/>
                  </a:moveTo>
                  <a:lnTo>
                    <a:pt x="3282" y="0"/>
                  </a:lnTo>
                  <a:lnTo>
                    <a:pt x="0" y="3204"/>
                  </a:lnTo>
                  <a:lnTo>
                    <a:pt x="6564" y="3204"/>
                  </a:lnTo>
                  <a:lnTo>
                    <a:pt x="9789" y="1602"/>
                  </a:lnTo>
                  <a:lnTo>
                    <a:pt x="13094" y="1602"/>
                  </a:lnTo>
                  <a:lnTo>
                    <a:pt x="9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532459" y="4473104"/>
              <a:ext cx="303530" cy="162560"/>
            </a:xfrm>
            <a:custGeom>
              <a:avLst/>
              <a:gdLst/>
              <a:ahLst/>
              <a:cxnLst/>
              <a:rect l="l" t="t" r="r" b="b"/>
              <a:pathLst>
                <a:path w="303529" h="162560">
                  <a:moveTo>
                    <a:pt x="6565" y="152425"/>
                  </a:moveTo>
                  <a:lnTo>
                    <a:pt x="4927" y="150825"/>
                  </a:lnTo>
                  <a:lnTo>
                    <a:pt x="0" y="150825"/>
                  </a:lnTo>
                  <a:lnTo>
                    <a:pt x="0" y="152425"/>
                  </a:lnTo>
                  <a:lnTo>
                    <a:pt x="1638" y="154025"/>
                  </a:lnTo>
                  <a:lnTo>
                    <a:pt x="4927" y="155740"/>
                  </a:lnTo>
                  <a:lnTo>
                    <a:pt x="6565" y="157340"/>
                  </a:lnTo>
                  <a:lnTo>
                    <a:pt x="6565" y="152425"/>
                  </a:lnTo>
                  <a:close/>
                </a:path>
                <a:path w="303529" h="162560">
                  <a:moveTo>
                    <a:pt x="19685" y="157340"/>
                  </a:moveTo>
                  <a:lnTo>
                    <a:pt x="18046" y="154025"/>
                  </a:lnTo>
                  <a:lnTo>
                    <a:pt x="14757" y="154025"/>
                  </a:lnTo>
                  <a:lnTo>
                    <a:pt x="13119" y="155740"/>
                  </a:lnTo>
                  <a:lnTo>
                    <a:pt x="9842" y="157340"/>
                  </a:lnTo>
                  <a:lnTo>
                    <a:pt x="11480" y="158953"/>
                  </a:lnTo>
                  <a:lnTo>
                    <a:pt x="16395" y="160667"/>
                  </a:lnTo>
                  <a:lnTo>
                    <a:pt x="18046" y="162267"/>
                  </a:lnTo>
                  <a:lnTo>
                    <a:pt x="18046" y="160667"/>
                  </a:lnTo>
                  <a:lnTo>
                    <a:pt x="19685" y="157340"/>
                  </a:lnTo>
                  <a:close/>
                </a:path>
                <a:path w="303529" h="162560">
                  <a:moveTo>
                    <a:pt x="36080" y="150825"/>
                  </a:moveTo>
                  <a:lnTo>
                    <a:pt x="32804" y="150825"/>
                  </a:lnTo>
                  <a:lnTo>
                    <a:pt x="31165" y="152425"/>
                  </a:lnTo>
                  <a:lnTo>
                    <a:pt x="29527" y="155740"/>
                  </a:lnTo>
                  <a:lnTo>
                    <a:pt x="29527" y="160667"/>
                  </a:lnTo>
                  <a:lnTo>
                    <a:pt x="36080" y="154025"/>
                  </a:lnTo>
                  <a:lnTo>
                    <a:pt x="36080" y="150825"/>
                  </a:lnTo>
                  <a:close/>
                </a:path>
                <a:path w="303529" h="162560">
                  <a:moveTo>
                    <a:pt x="44284" y="147510"/>
                  </a:moveTo>
                  <a:lnTo>
                    <a:pt x="42646" y="144183"/>
                  </a:lnTo>
                  <a:lnTo>
                    <a:pt x="41008" y="144183"/>
                  </a:lnTo>
                  <a:lnTo>
                    <a:pt x="39370" y="147510"/>
                  </a:lnTo>
                  <a:lnTo>
                    <a:pt x="42646" y="150825"/>
                  </a:lnTo>
                  <a:lnTo>
                    <a:pt x="44284" y="150825"/>
                  </a:lnTo>
                  <a:lnTo>
                    <a:pt x="44284" y="147510"/>
                  </a:lnTo>
                  <a:close/>
                </a:path>
                <a:path w="303529" h="162560">
                  <a:moveTo>
                    <a:pt x="55778" y="157340"/>
                  </a:moveTo>
                  <a:lnTo>
                    <a:pt x="54140" y="155740"/>
                  </a:lnTo>
                  <a:lnTo>
                    <a:pt x="54140" y="154025"/>
                  </a:lnTo>
                  <a:lnTo>
                    <a:pt x="52489" y="150825"/>
                  </a:lnTo>
                  <a:lnTo>
                    <a:pt x="49212" y="150825"/>
                  </a:lnTo>
                  <a:lnTo>
                    <a:pt x="49212" y="152425"/>
                  </a:lnTo>
                  <a:lnTo>
                    <a:pt x="47574" y="154025"/>
                  </a:lnTo>
                  <a:lnTo>
                    <a:pt x="49212" y="155740"/>
                  </a:lnTo>
                  <a:lnTo>
                    <a:pt x="52489" y="157340"/>
                  </a:lnTo>
                  <a:lnTo>
                    <a:pt x="55778" y="157340"/>
                  </a:lnTo>
                  <a:close/>
                </a:path>
                <a:path w="303529" h="162560">
                  <a:moveTo>
                    <a:pt x="65608" y="147510"/>
                  </a:moveTo>
                  <a:lnTo>
                    <a:pt x="63969" y="145897"/>
                  </a:lnTo>
                  <a:lnTo>
                    <a:pt x="62331" y="144183"/>
                  </a:lnTo>
                  <a:lnTo>
                    <a:pt x="60693" y="144183"/>
                  </a:lnTo>
                  <a:lnTo>
                    <a:pt x="57404" y="147510"/>
                  </a:lnTo>
                  <a:lnTo>
                    <a:pt x="59042" y="149110"/>
                  </a:lnTo>
                  <a:lnTo>
                    <a:pt x="62331" y="150825"/>
                  </a:lnTo>
                  <a:lnTo>
                    <a:pt x="63969" y="150825"/>
                  </a:lnTo>
                  <a:lnTo>
                    <a:pt x="65608" y="147510"/>
                  </a:lnTo>
                  <a:close/>
                </a:path>
                <a:path w="303529" h="162560">
                  <a:moveTo>
                    <a:pt x="80365" y="145897"/>
                  </a:moveTo>
                  <a:lnTo>
                    <a:pt x="78740" y="142582"/>
                  </a:lnTo>
                  <a:lnTo>
                    <a:pt x="75463" y="144183"/>
                  </a:lnTo>
                  <a:lnTo>
                    <a:pt x="73812" y="144183"/>
                  </a:lnTo>
                  <a:lnTo>
                    <a:pt x="72174" y="145897"/>
                  </a:lnTo>
                  <a:lnTo>
                    <a:pt x="73812" y="147510"/>
                  </a:lnTo>
                  <a:lnTo>
                    <a:pt x="77101" y="149110"/>
                  </a:lnTo>
                  <a:lnTo>
                    <a:pt x="78740" y="150825"/>
                  </a:lnTo>
                  <a:lnTo>
                    <a:pt x="78740" y="147510"/>
                  </a:lnTo>
                  <a:lnTo>
                    <a:pt x="80365" y="145897"/>
                  </a:lnTo>
                  <a:close/>
                </a:path>
                <a:path w="303529" h="162560">
                  <a:moveTo>
                    <a:pt x="93497" y="144183"/>
                  </a:moveTo>
                  <a:lnTo>
                    <a:pt x="91859" y="142582"/>
                  </a:lnTo>
                  <a:lnTo>
                    <a:pt x="91859" y="140982"/>
                  </a:lnTo>
                  <a:lnTo>
                    <a:pt x="90220" y="139268"/>
                  </a:lnTo>
                  <a:lnTo>
                    <a:pt x="88569" y="139268"/>
                  </a:lnTo>
                  <a:lnTo>
                    <a:pt x="85293" y="140982"/>
                  </a:lnTo>
                  <a:lnTo>
                    <a:pt x="85293" y="142582"/>
                  </a:lnTo>
                  <a:lnTo>
                    <a:pt x="82016" y="144183"/>
                  </a:lnTo>
                  <a:lnTo>
                    <a:pt x="82016" y="149110"/>
                  </a:lnTo>
                  <a:lnTo>
                    <a:pt x="83654" y="150825"/>
                  </a:lnTo>
                  <a:lnTo>
                    <a:pt x="85293" y="149110"/>
                  </a:lnTo>
                  <a:lnTo>
                    <a:pt x="88569" y="149110"/>
                  </a:lnTo>
                  <a:lnTo>
                    <a:pt x="90220" y="144183"/>
                  </a:lnTo>
                  <a:lnTo>
                    <a:pt x="93497" y="144183"/>
                  </a:lnTo>
                  <a:close/>
                </a:path>
                <a:path w="303529" h="162560">
                  <a:moveTo>
                    <a:pt x="113182" y="136055"/>
                  </a:moveTo>
                  <a:lnTo>
                    <a:pt x="111544" y="134340"/>
                  </a:lnTo>
                  <a:lnTo>
                    <a:pt x="111544" y="132740"/>
                  </a:lnTo>
                  <a:lnTo>
                    <a:pt x="109893" y="131140"/>
                  </a:lnTo>
                  <a:lnTo>
                    <a:pt x="106616" y="134340"/>
                  </a:lnTo>
                  <a:lnTo>
                    <a:pt x="104978" y="134340"/>
                  </a:lnTo>
                  <a:lnTo>
                    <a:pt x="103339" y="137668"/>
                  </a:lnTo>
                  <a:lnTo>
                    <a:pt x="103339" y="139268"/>
                  </a:lnTo>
                  <a:lnTo>
                    <a:pt x="106616" y="139268"/>
                  </a:lnTo>
                  <a:lnTo>
                    <a:pt x="113182" y="136055"/>
                  </a:lnTo>
                  <a:close/>
                </a:path>
                <a:path w="303529" h="162560">
                  <a:moveTo>
                    <a:pt x="129578" y="124498"/>
                  </a:moveTo>
                  <a:lnTo>
                    <a:pt x="127939" y="124498"/>
                  </a:lnTo>
                  <a:lnTo>
                    <a:pt x="126301" y="121297"/>
                  </a:lnTo>
                  <a:lnTo>
                    <a:pt x="123024" y="124498"/>
                  </a:lnTo>
                  <a:lnTo>
                    <a:pt x="123024" y="126225"/>
                  </a:lnTo>
                  <a:lnTo>
                    <a:pt x="121386" y="127825"/>
                  </a:lnTo>
                  <a:lnTo>
                    <a:pt x="121386" y="134340"/>
                  </a:lnTo>
                  <a:lnTo>
                    <a:pt x="123024" y="132740"/>
                  </a:lnTo>
                  <a:lnTo>
                    <a:pt x="124663" y="132740"/>
                  </a:lnTo>
                  <a:lnTo>
                    <a:pt x="127939" y="127825"/>
                  </a:lnTo>
                  <a:lnTo>
                    <a:pt x="129578" y="126225"/>
                  </a:lnTo>
                  <a:lnTo>
                    <a:pt x="129578" y="124498"/>
                  </a:lnTo>
                  <a:close/>
                </a:path>
                <a:path w="303529" h="162560">
                  <a:moveTo>
                    <a:pt x="142709" y="109740"/>
                  </a:moveTo>
                  <a:lnTo>
                    <a:pt x="141071" y="108140"/>
                  </a:lnTo>
                  <a:lnTo>
                    <a:pt x="136144" y="108140"/>
                  </a:lnTo>
                  <a:lnTo>
                    <a:pt x="134505" y="109740"/>
                  </a:lnTo>
                  <a:lnTo>
                    <a:pt x="132867" y="113055"/>
                  </a:lnTo>
                  <a:lnTo>
                    <a:pt x="136144" y="114655"/>
                  </a:lnTo>
                  <a:lnTo>
                    <a:pt x="141071" y="113055"/>
                  </a:lnTo>
                  <a:lnTo>
                    <a:pt x="142709" y="113055"/>
                  </a:lnTo>
                  <a:lnTo>
                    <a:pt x="142709" y="109740"/>
                  </a:lnTo>
                  <a:close/>
                </a:path>
                <a:path w="303529" h="162560">
                  <a:moveTo>
                    <a:pt x="145986" y="116382"/>
                  </a:moveTo>
                  <a:lnTo>
                    <a:pt x="142709" y="114655"/>
                  </a:lnTo>
                  <a:lnTo>
                    <a:pt x="141071" y="116382"/>
                  </a:lnTo>
                  <a:lnTo>
                    <a:pt x="139433" y="116382"/>
                  </a:lnTo>
                  <a:lnTo>
                    <a:pt x="137782" y="117983"/>
                  </a:lnTo>
                  <a:lnTo>
                    <a:pt x="136144" y="121297"/>
                  </a:lnTo>
                  <a:lnTo>
                    <a:pt x="136144" y="124498"/>
                  </a:lnTo>
                  <a:lnTo>
                    <a:pt x="137782" y="126225"/>
                  </a:lnTo>
                  <a:lnTo>
                    <a:pt x="139433" y="124498"/>
                  </a:lnTo>
                  <a:lnTo>
                    <a:pt x="141071" y="124498"/>
                  </a:lnTo>
                  <a:lnTo>
                    <a:pt x="144348" y="121297"/>
                  </a:lnTo>
                  <a:lnTo>
                    <a:pt x="145986" y="117983"/>
                  </a:lnTo>
                  <a:lnTo>
                    <a:pt x="145986" y="116382"/>
                  </a:lnTo>
                  <a:close/>
                </a:path>
                <a:path w="303529" h="162560">
                  <a:moveTo>
                    <a:pt x="154190" y="106540"/>
                  </a:moveTo>
                  <a:lnTo>
                    <a:pt x="152539" y="104940"/>
                  </a:lnTo>
                  <a:lnTo>
                    <a:pt x="150901" y="103212"/>
                  </a:lnTo>
                  <a:lnTo>
                    <a:pt x="147637" y="104940"/>
                  </a:lnTo>
                  <a:lnTo>
                    <a:pt x="145986" y="104940"/>
                  </a:lnTo>
                  <a:lnTo>
                    <a:pt x="145986" y="108140"/>
                  </a:lnTo>
                  <a:lnTo>
                    <a:pt x="154190" y="108140"/>
                  </a:lnTo>
                  <a:lnTo>
                    <a:pt x="154190" y="106540"/>
                  </a:lnTo>
                  <a:close/>
                </a:path>
                <a:path w="303529" h="162560">
                  <a:moveTo>
                    <a:pt x="164045" y="98298"/>
                  </a:moveTo>
                  <a:lnTo>
                    <a:pt x="160743" y="98298"/>
                  </a:lnTo>
                  <a:lnTo>
                    <a:pt x="159105" y="100012"/>
                  </a:lnTo>
                  <a:lnTo>
                    <a:pt x="157467" y="100012"/>
                  </a:lnTo>
                  <a:lnTo>
                    <a:pt x="157467" y="101612"/>
                  </a:lnTo>
                  <a:lnTo>
                    <a:pt x="155829" y="103212"/>
                  </a:lnTo>
                  <a:lnTo>
                    <a:pt x="164045" y="103212"/>
                  </a:lnTo>
                  <a:lnTo>
                    <a:pt x="164045" y="98298"/>
                  </a:lnTo>
                  <a:close/>
                </a:path>
                <a:path w="303529" h="162560">
                  <a:moveTo>
                    <a:pt x="165633" y="106540"/>
                  </a:moveTo>
                  <a:lnTo>
                    <a:pt x="162331" y="104940"/>
                  </a:lnTo>
                  <a:lnTo>
                    <a:pt x="160743" y="104940"/>
                  </a:lnTo>
                  <a:lnTo>
                    <a:pt x="159105" y="106540"/>
                  </a:lnTo>
                  <a:lnTo>
                    <a:pt x="159105" y="109740"/>
                  </a:lnTo>
                  <a:lnTo>
                    <a:pt x="157467" y="111455"/>
                  </a:lnTo>
                  <a:lnTo>
                    <a:pt x="155829" y="113055"/>
                  </a:lnTo>
                  <a:lnTo>
                    <a:pt x="155829" y="116382"/>
                  </a:lnTo>
                  <a:lnTo>
                    <a:pt x="159105" y="116382"/>
                  </a:lnTo>
                  <a:lnTo>
                    <a:pt x="160743" y="114655"/>
                  </a:lnTo>
                  <a:lnTo>
                    <a:pt x="164045" y="111455"/>
                  </a:lnTo>
                  <a:lnTo>
                    <a:pt x="165633" y="109740"/>
                  </a:lnTo>
                  <a:lnTo>
                    <a:pt x="165633" y="106540"/>
                  </a:lnTo>
                  <a:close/>
                </a:path>
                <a:path w="303529" h="162560">
                  <a:moveTo>
                    <a:pt x="186956" y="96697"/>
                  </a:moveTo>
                  <a:lnTo>
                    <a:pt x="185356" y="95097"/>
                  </a:lnTo>
                  <a:lnTo>
                    <a:pt x="183756" y="93370"/>
                  </a:lnTo>
                  <a:lnTo>
                    <a:pt x="182054" y="95097"/>
                  </a:lnTo>
                  <a:lnTo>
                    <a:pt x="180454" y="95097"/>
                  </a:lnTo>
                  <a:lnTo>
                    <a:pt x="180454" y="98298"/>
                  </a:lnTo>
                  <a:lnTo>
                    <a:pt x="178739" y="100012"/>
                  </a:lnTo>
                  <a:lnTo>
                    <a:pt x="178739" y="104940"/>
                  </a:lnTo>
                  <a:lnTo>
                    <a:pt x="180454" y="104940"/>
                  </a:lnTo>
                  <a:lnTo>
                    <a:pt x="182054" y="103212"/>
                  </a:lnTo>
                  <a:lnTo>
                    <a:pt x="185356" y="100012"/>
                  </a:lnTo>
                  <a:lnTo>
                    <a:pt x="186956" y="98298"/>
                  </a:lnTo>
                  <a:lnTo>
                    <a:pt x="186956" y="96697"/>
                  </a:lnTo>
                  <a:close/>
                </a:path>
                <a:path w="303529" h="162560">
                  <a:moveTo>
                    <a:pt x="208267" y="62242"/>
                  </a:moveTo>
                  <a:lnTo>
                    <a:pt x="201764" y="62242"/>
                  </a:lnTo>
                  <a:lnTo>
                    <a:pt x="198462" y="67170"/>
                  </a:lnTo>
                  <a:lnTo>
                    <a:pt x="200177" y="68770"/>
                  </a:lnTo>
                  <a:lnTo>
                    <a:pt x="203365" y="67170"/>
                  </a:lnTo>
                  <a:lnTo>
                    <a:pt x="208267" y="62242"/>
                  </a:lnTo>
                  <a:close/>
                </a:path>
                <a:path w="303529" h="162560">
                  <a:moveTo>
                    <a:pt x="231279" y="62242"/>
                  </a:moveTo>
                  <a:lnTo>
                    <a:pt x="226377" y="62242"/>
                  </a:lnTo>
                  <a:lnTo>
                    <a:pt x="224675" y="63855"/>
                  </a:lnTo>
                  <a:lnTo>
                    <a:pt x="223075" y="68770"/>
                  </a:lnTo>
                  <a:lnTo>
                    <a:pt x="223075" y="70485"/>
                  </a:lnTo>
                  <a:lnTo>
                    <a:pt x="231279" y="62242"/>
                  </a:lnTo>
                  <a:close/>
                </a:path>
                <a:path w="303529" h="162560">
                  <a:moveTo>
                    <a:pt x="251002" y="58928"/>
                  </a:moveTo>
                  <a:lnTo>
                    <a:pt x="247700" y="58928"/>
                  </a:lnTo>
                  <a:lnTo>
                    <a:pt x="244386" y="60642"/>
                  </a:lnTo>
                  <a:lnTo>
                    <a:pt x="244386" y="67170"/>
                  </a:lnTo>
                  <a:lnTo>
                    <a:pt x="247700" y="65570"/>
                  </a:lnTo>
                  <a:lnTo>
                    <a:pt x="251002" y="60642"/>
                  </a:lnTo>
                  <a:lnTo>
                    <a:pt x="251002" y="58928"/>
                  </a:lnTo>
                  <a:close/>
                </a:path>
                <a:path w="303529" h="162560">
                  <a:moveTo>
                    <a:pt x="264109" y="58928"/>
                  </a:moveTo>
                  <a:lnTo>
                    <a:pt x="259207" y="58928"/>
                  </a:lnTo>
                  <a:lnTo>
                    <a:pt x="257492" y="62242"/>
                  </a:lnTo>
                  <a:lnTo>
                    <a:pt x="255905" y="65570"/>
                  </a:lnTo>
                  <a:lnTo>
                    <a:pt x="255905" y="68770"/>
                  </a:lnTo>
                  <a:lnTo>
                    <a:pt x="259207" y="65570"/>
                  </a:lnTo>
                  <a:lnTo>
                    <a:pt x="262394" y="62242"/>
                  </a:lnTo>
                  <a:lnTo>
                    <a:pt x="264109" y="58928"/>
                  </a:lnTo>
                  <a:close/>
                </a:path>
                <a:path w="303529" h="162560">
                  <a:moveTo>
                    <a:pt x="290322" y="29514"/>
                  </a:moveTo>
                  <a:lnTo>
                    <a:pt x="288721" y="29514"/>
                  </a:lnTo>
                  <a:lnTo>
                    <a:pt x="285419" y="31127"/>
                  </a:lnTo>
                  <a:lnTo>
                    <a:pt x="285419" y="32727"/>
                  </a:lnTo>
                  <a:lnTo>
                    <a:pt x="283819" y="34442"/>
                  </a:lnTo>
                  <a:lnTo>
                    <a:pt x="283819" y="36042"/>
                  </a:lnTo>
                  <a:lnTo>
                    <a:pt x="287007" y="34442"/>
                  </a:lnTo>
                  <a:lnTo>
                    <a:pt x="288721" y="31127"/>
                  </a:lnTo>
                  <a:lnTo>
                    <a:pt x="290322" y="29514"/>
                  </a:lnTo>
                  <a:close/>
                </a:path>
                <a:path w="303529" h="162560">
                  <a:moveTo>
                    <a:pt x="303428" y="0"/>
                  </a:moveTo>
                  <a:lnTo>
                    <a:pt x="300113" y="0"/>
                  </a:lnTo>
                  <a:lnTo>
                    <a:pt x="296926" y="1600"/>
                  </a:lnTo>
                  <a:lnTo>
                    <a:pt x="295224" y="6515"/>
                  </a:lnTo>
                  <a:lnTo>
                    <a:pt x="295224" y="8115"/>
                  </a:lnTo>
                  <a:lnTo>
                    <a:pt x="298526" y="6515"/>
                  </a:lnTo>
                  <a:lnTo>
                    <a:pt x="301828" y="3200"/>
                  </a:lnTo>
                  <a:lnTo>
                    <a:pt x="303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72017" y="6018774"/>
              <a:ext cx="219840" cy="19670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7202762" y="4414043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3282" y="0"/>
                  </a:moveTo>
                  <a:lnTo>
                    <a:pt x="0" y="0"/>
                  </a:lnTo>
                  <a:lnTo>
                    <a:pt x="0" y="1602"/>
                  </a:lnTo>
                  <a:lnTo>
                    <a:pt x="1641" y="3318"/>
                  </a:lnTo>
                  <a:lnTo>
                    <a:pt x="1641" y="6522"/>
                  </a:lnTo>
                  <a:lnTo>
                    <a:pt x="6564" y="6522"/>
                  </a:lnTo>
                  <a:lnTo>
                    <a:pt x="6564" y="160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268372" y="4438647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4">
                  <a:moveTo>
                    <a:pt x="4923" y="0"/>
                  </a:moveTo>
                  <a:lnTo>
                    <a:pt x="3282" y="0"/>
                  </a:lnTo>
                  <a:lnTo>
                    <a:pt x="0" y="1602"/>
                  </a:lnTo>
                  <a:lnTo>
                    <a:pt x="6564" y="160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204393" y="4397679"/>
              <a:ext cx="167640" cy="88900"/>
            </a:xfrm>
            <a:custGeom>
              <a:avLst/>
              <a:gdLst/>
              <a:ahLst/>
              <a:cxnLst/>
              <a:rect l="l" t="t" r="r" b="b"/>
              <a:pathLst>
                <a:path w="167640" h="88900">
                  <a:moveTo>
                    <a:pt x="11493" y="31127"/>
                  </a:moveTo>
                  <a:lnTo>
                    <a:pt x="8204" y="29527"/>
                  </a:lnTo>
                  <a:lnTo>
                    <a:pt x="4927" y="27813"/>
                  </a:lnTo>
                  <a:lnTo>
                    <a:pt x="3289" y="27813"/>
                  </a:lnTo>
                  <a:lnTo>
                    <a:pt x="0" y="29527"/>
                  </a:lnTo>
                  <a:lnTo>
                    <a:pt x="0" y="31127"/>
                  </a:lnTo>
                  <a:lnTo>
                    <a:pt x="6565" y="32740"/>
                  </a:lnTo>
                  <a:lnTo>
                    <a:pt x="11493" y="34455"/>
                  </a:lnTo>
                  <a:lnTo>
                    <a:pt x="11493" y="31127"/>
                  </a:lnTo>
                  <a:close/>
                </a:path>
                <a:path w="167640" h="88900">
                  <a:moveTo>
                    <a:pt x="16408" y="3327"/>
                  </a:moveTo>
                  <a:lnTo>
                    <a:pt x="14757" y="0"/>
                  </a:lnTo>
                  <a:lnTo>
                    <a:pt x="11493" y="1612"/>
                  </a:lnTo>
                  <a:lnTo>
                    <a:pt x="11493" y="3327"/>
                  </a:lnTo>
                  <a:lnTo>
                    <a:pt x="16408" y="3327"/>
                  </a:lnTo>
                  <a:close/>
                </a:path>
                <a:path w="167640" h="88900">
                  <a:moveTo>
                    <a:pt x="32816" y="62255"/>
                  </a:moveTo>
                  <a:lnTo>
                    <a:pt x="27889" y="62255"/>
                  </a:lnTo>
                  <a:lnTo>
                    <a:pt x="26250" y="63982"/>
                  </a:lnTo>
                  <a:lnTo>
                    <a:pt x="27889" y="65582"/>
                  </a:lnTo>
                  <a:lnTo>
                    <a:pt x="29527" y="65582"/>
                  </a:lnTo>
                  <a:lnTo>
                    <a:pt x="32816" y="63982"/>
                  </a:lnTo>
                  <a:lnTo>
                    <a:pt x="32816" y="62255"/>
                  </a:lnTo>
                  <a:close/>
                </a:path>
                <a:path w="167640" h="88900">
                  <a:moveTo>
                    <a:pt x="39370" y="72097"/>
                  </a:moveTo>
                  <a:lnTo>
                    <a:pt x="37731" y="73698"/>
                  </a:lnTo>
                  <a:lnTo>
                    <a:pt x="34455" y="73698"/>
                  </a:lnTo>
                  <a:lnTo>
                    <a:pt x="36080" y="75425"/>
                  </a:lnTo>
                  <a:lnTo>
                    <a:pt x="39370" y="75425"/>
                  </a:lnTo>
                  <a:lnTo>
                    <a:pt x="39370" y="72097"/>
                  </a:lnTo>
                  <a:close/>
                </a:path>
                <a:path w="167640" h="88900">
                  <a:moveTo>
                    <a:pt x="44297" y="65582"/>
                  </a:moveTo>
                  <a:lnTo>
                    <a:pt x="42646" y="62255"/>
                  </a:lnTo>
                  <a:lnTo>
                    <a:pt x="37731" y="62255"/>
                  </a:lnTo>
                  <a:lnTo>
                    <a:pt x="37731" y="65582"/>
                  </a:lnTo>
                  <a:lnTo>
                    <a:pt x="44297" y="65582"/>
                  </a:lnTo>
                  <a:close/>
                </a:path>
                <a:path w="167640" h="88900">
                  <a:moveTo>
                    <a:pt x="57416" y="80340"/>
                  </a:moveTo>
                  <a:lnTo>
                    <a:pt x="54140" y="80340"/>
                  </a:lnTo>
                  <a:lnTo>
                    <a:pt x="50850" y="81940"/>
                  </a:lnTo>
                  <a:lnTo>
                    <a:pt x="50850" y="83540"/>
                  </a:lnTo>
                  <a:lnTo>
                    <a:pt x="57416" y="83540"/>
                  </a:lnTo>
                  <a:lnTo>
                    <a:pt x="57416" y="80340"/>
                  </a:lnTo>
                  <a:close/>
                </a:path>
                <a:path w="167640" h="88900">
                  <a:moveTo>
                    <a:pt x="57416" y="72097"/>
                  </a:moveTo>
                  <a:lnTo>
                    <a:pt x="54140" y="73698"/>
                  </a:lnTo>
                  <a:lnTo>
                    <a:pt x="50850" y="73698"/>
                  </a:lnTo>
                  <a:lnTo>
                    <a:pt x="50850" y="75425"/>
                  </a:lnTo>
                  <a:lnTo>
                    <a:pt x="57416" y="75425"/>
                  </a:lnTo>
                  <a:lnTo>
                    <a:pt x="57416" y="72097"/>
                  </a:lnTo>
                  <a:close/>
                </a:path>
                <a:path w="167640" h="88900">
                  <a:moveTo>
                    <a:pt x="59055" y="68897"/>
                  </a:moveTo>
                  <a:lnTo>
                    <a:pt x="54140" y="68897"/>
                  </a:lnTo>
                  <a:lnTo>
                    <a:pt x="54140" y="72097"/>
                  </a:lnTo>
                  <a:lnTo>
                    <a:pt x="55778" y="70497"/>
                  </a:lnTo>
                  <a:lnTo>
                    <a:pt x="59055" y="68897"/>
                  </a:lnTo>
                  <a:close/>
                </a:path>
                <a:path w="167640" h="88900">
                  <a:moveTo>
                    <a:pt x="67259" y="63982"/>
                  </a:moveTo>
                  <a:lnTo>
                    <a:pt x="65608" y="62255"/>
                  </a:lnTo>
                  <a:lnTo>
                    <a:pt x="63969" y="62255"/>
                  </a:lnTo>
                  <a:lnTo>
                    <a:pt x="60693" y="63982"/>
                  </a:lnTo>
                  <a:lnTo>
                    <a:pt x="60693" y="65582"/>
                  </a:lnTo>
                  <a:lnTo>
                    <a:pt x="63969" y="65582"/>
                  </a:lnTo>
                  <a:lnTo>
                    <a:pt x="67259" y="63982"/>
                  </a:lnTo>
                  <a:close/>
                </a:path>
                <a:path w="167640" h="88900">
                  <a:moveTo>
                    <a:pt x="70535" y="80340"/>
                  </a:moveTo>
                  <a:lnTo>
                    <a:pt x="67259" y="78625"/>
                  </a:lnTo>
                  <a:lnTo>
                    <a:pt x="65608" y="80340"/>
                  </a:lnTo>
                  <a:lnTo>
                    <a:pt x="65608" y="83540"/>
                  </a:lnTo>
                  <a:lnTo>
                    <a:pt x="68897" y="83540"/>
                  </a:lnTo>
                  <a:lnTo>
                    <a:pt x="67259" y="85267"/>
                  </a:lnTo>
                  <a:lnTo>
                    <a:pt x="65608" y="88468"/>
                  </a:lnTo>
                  <a:lnTo>
                    <a:pt x="70535" y="88468"/>
                  </a:lnTo>
                  <a:lnTo>
                    <a:pt x="70535" y="80340"/>
                  </a:lnTo>
                  <a:close/>
                </a:path>
                <a:path w="167640" h="88900">
                  <a:moveTo>
                    <a:pt x="83654" y="85267"/>
                  </a:moveTo>
                  <a:lnTo>
                    <a:pt x="80378" y="86868"/>
                  </a:lnTo>
                  <a:lnTo>
                    <a:pt x="80378" y="88468"/>
                  </a:lnTo>
                  <a:lnTo>
                    <a:pt x="83654" y="88468"/>
                  </a:lnTo>
                  <a:lnTo>
                    <a:pt x="83654" y="85267"/>
                  </a:lnTo>
                  <a:close/>
                </a:path>
                <a:path w="167640" h="88900">
                  <a:moveTo>
                    <a:pt x="83654" y="80340"/>
                  </a:moveTo>
                  <a:lnTo>
                    <a:pt x="82016" y="80340"/>
                  </a:lnTo>
                  <a:lnTo>
                    <a:pt x="78740" y="78625"/>
                  </a:lnTo>
                  <a:lnTo>
                    <a:pt x="77101" y="78625"/>
                  </a:lnTo>
                  <a:lnTo>
                    <a:pt x="73825" y="80340"/>
                  </a:lnTo>
                  <a:lnTo>
                    <a:pt x="75463" y="81940"/>
                  </a:lnTo>
                  <a:lnTo>
                    <a:pt x="77101" y="81940"/>
                  </a:lnTo>
                  <a:lnTo>
                    <a:pt x="80378" y="83540"/>
                  </a:lnTo>
                  <a:lnTo>
                    <a:pt x="83654" y="81940"/>
                  </a:lnTo>
                  <a:lnTo>
                    <a:pt x="83654" y="80340"/>
                  </a:lnTo>
                  <a:close/>
                </a:path>
                <a:path w="167640" h="88900">
                  <a:moveTo>
                    <a:pt x="93497" y="75425"/>
                  </a:moveTo>
                  <a:lnTo>
                    <a:pt x="91859" y="72097"/>
                  </a:lnTo>
                  <a:lnTo>
                    <a:pt x="88582" y="73698"/>
                  </a:lnTo>
                  <a:lnTo>
                    <a:pt x="83654" y="75425"/>
                  </a:lnTo>
                  <a:lnTo>
                    <a:pt x="82016" y="78625"/>
                  </a:lnTo>
                  <a:lnTo>
                    <a:pt x="83654" y="78625"/>
                  </a:lnTo>
                  <a:lnTo>
                    <a:pt x="93497" y="75425"/>
                  </a:lnTo>
                  <a:close/>
                </a:path>
                <a:path w="167640" h="88900">
                  <a:moveTo>
                    <a:pt x="95148" y="88468"/>
                  </a:moveTo>
                  <a:lnTo>
                    <a:pt x="93497" y="85267"/>
                  </a:lnTo>
                  <a:lnTo>
                    <a:pt x="90220" y="85267"/>
                  </a:lnTo>
                  <a:lnTo>
                    <a:pt x="86931" y="86868"/>
                  </a:lnTo>
                  <a:lnTo>
                    <a:pt x="88582" y="88468"/>
                  </a:lnTo>
                  <a:lnTo>
                    <a:pt x="95148" y="88468"/>
                  </a:lnTo>
                  <a:close/>
                </a:path>
                <a:path w="167640" h="88900">
                  <a:moveTo>
                    <a:pt x="108254" y="81940"/>
                  </a:moveTo>
                  <a:lnTo>
                    <a:pt x="103352" y="81940"/>
                  </a:lnTo>
                  <a:lnTo>
                    <a:pt x="103352" y="85267"/>
                  </a:lnTo>
                  <a:lnTo>
                    <a:pt x="108254" y="85267"/>
                  </a:lnTo>
                  <a:lnTo>
                    <a:pt x="108254" y="81940"/>
                  </a:lnTo>
                  <a:close/>
                </a:path>
                <a:path w="167640" h="88900">
                  <a:moveTo>
                    <a:pt x="121386" y="88468"/>
                  </a:moveTo>
                  <a:lnTo>
                    <a:pt x="119748" y="85267"/>
                  </a:lnTo>
                  <a:lnTo>
                    <a:pt x="116471" y="85267"/>
                  </a:lnTo>
                  <a:lnTo>
                    <a:pt x="113182" y="86868"/>
                  </a:lnTo>
                  <a:lnTo>
                    <a:pt x="114820" y="88468"/>
                  </a:lnTo>
                  <a:lnTo>
                    <a:pt x="121386" y="88468"/>
                  </a:lnTo>
                  <a:close/>
                </a:path>
                <a:path w="167640" h="88900">
                  <a:moveTo>
                    <a:pt x="126314" y="78625"/>
                  </a:moveTo>
                  <a:lnTo>
                    <a:pt x="124675" y="77025"/>
                  </a:lnTo>
                  <a:lnTo>
                    <a:pt x="116471" y="77025"/>
                  </a:lnTo>
                  <a:lnTo>
                    <a:pt x="116471" y="81940"/>
                  </a:lnTo>
                  <a:lnTo>
                    <a:pt x="123024" y="81940"/>
                  </a:lnTo>
                  <a:lnTo>
                    <a:pt x="126314" y="78625"/>
                  </a:lnTo>
                  <a:close/>
                </a:path>
                <a:path w="167640" h="88900">
                  <a:moveTo>
                    <a:pt x="127952" y="65582"/>
                  </a:moveTo>
                  <a:lnTo>
                    <a:pt x="123024" y="63982"/>
                  </a:lnTo>
                  <a:lnTo>
                    <a:pt x="121386" y="65582"/>
                  </a:lnTo>
                  <a:lnTo>
                    <a:pt x="121386" y="68897"/>
                  </a:lnTo>
                  <a:lnTo>
                    <a:pt x="123024" y="72097"/>
                  </a:lnTo>
                  <a:lnTo>
                    <a:pt x="124675" y="72097"/>
                  </a:lnTo>
                  <a:lnTo>
                    <a:pt x="127952" y="70497"/>
                  </a:lnTo>
                  <a:lnTo>
                    <a:pt x="127952" y="65582"/>
                  </a:lnTo>
                  <a:close/>
                </a:path>
                <a:path w="167640" h="88900">
                  <a:moveTo>
                    <a:pt x="139433" y="70497"/>
                  </a:moveTo>
                  <a:lnTo>
                    <a:pt x="131229" y="70497"/>
                  </a:lnTo>
                  <a:lnTo>
                    <a:pt x="129578" y="73698"/>
                  </a:lnTo>
                  <a:lnTo>
                    <a:pt x="132867" y="73698"/>
                  </a:lnTo>
                  <a:lnTo>
                    <a:pt x="136144" y="75425"/>
                  </a:lnTo>
                  <a:lnTo>
                    <a:pt x="139433" y="75425"/>
                  </a:lnTo>
                  <a:lnTo>
                    <a:pt x="139433" y="70497"/>
                  </a:lnTo>
                  <a:close/>
                </a:path>
                <a:path w="167640" h="88900">
                  <a:moveTo>
                    <a:pt x="149275" y="67183"/>
                  </a:moveTo>
                  <a:lnTo>
                    <a:pt x="145999" y="67183"/>
                  </a:lnTo>
                  <a:lnTo>
                    <a:pt x="144348" y="68897"/>
                  </a:lnTo>
                  <a:lnTo>
                    <a:pt x="144348" y="72097"/>
                  </a:lnTo>
                  <a:lnTo>
                    <a:pt x="145999" y="72097"/>
                  </a:lnTo>
                  <a:lnTo>
                    <a:pt x="147637" y="70497"/>
                  </a:lnTo>
                  <a:lnTo>
                    <a:pt x="149275" y="70497"/>
                  </a:lnTo>
                  <a:lnTo>
                    <a:pt x="149275" y="67183"/>
                  </a:lnTo>
                  <a:close/>
                </a:path>
                <a:path w="167640" h="88900">
                  <a:moveTo>
                    <a:pt x="154190" y="62255"/>
                  </a:moveTo>
                  <a:lnTo>
                    <a:pt x="152552" y="59055"/>
                  </a:lnTo>
                  <a:lnTo>
                    <a:pt x="149275" y="59055"/>
                  </a:lnTo>
                  <a:lnTo>
                    <a:pt x="149275" y="62255"/>
                  </a:lnTo>
                  <a:lnTo>
                    <a:pt x="154190" y="62255"/>
                  </a:lnTo>
                  <a:close/>
                </a:path>
                <a:path w="167640" h="88900">
                  <a:moveTo>
                    <a:pt x="167322" y="54140"/>
                  </a:moveTo>
                  <a:lnTo>
                    <a:pt x="165671" y="50812"/>
                  </a:lnTo>
                  <a:lnTo>
                    <a:pt x="162394" y="50812"/>
                  </a:lnTo>
                  <a:lnTo>
                    <a:pt x="159118" y="52412"/>
                  </a:lnTo>
                  <a:lnTo>
                    <a:pt x="160756" y="55740"/>
                  </a:lnTo>
                  <a:lnTo>
                    <a:pt x="164033" y="54140"/>
                  </a:lnTo>
                  <a:lnTo>
                    <a:pt x="167322" y="54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220801" y="4410849"/>
              <a:ext cx="34925" cy="49530"/>
            </a:xfrm>
            <a:custGeom>
              <a:avLst/>
              <a:gdLst/>
              <a:ahLst/>
              <a:cxnLst/>
              <a:rect l="l" t="t" r="r" b="b"/>
              <a:pathLst>
                <a:path w="34925" h="49529">
                  <a:moveTo>
                    <a:pt x="8204" y="3200"/>
                  </a:moveTo>
                  <a:lnTo>
                    <a:pt x="6565" y="0"/>
                  </a:lnTo>
                  <a:lnTo>
                    <a:pt x="1638" y="0"/>
                  </a:lnTo>
                  <a:lnTo>
                    <a:pt x="0" y="1600"/>
                  </a:lnTo>
                  <a:lnTo>
                    <a:pt x="1638" y="3200"/>
                  </a:lnTo>
                  <a:lnTo>
                    <a:pt x="8204" y="3200"/>
                  </a:lnTo>
                  <a:close/>
                </a:path>
                <a:path w="34925" h="49529">
                  <a:moveTo>
                    <a:pt x="34442" y="45885"/>
                  </a:moveTo>
                  <a:lnTo>
                    <a:pt x="32804" y="42570"/>
                  </a:lnTo>
                  <a:lnTo>
                    <a:pt x="31165" y="40970"/>
                  </a:lnTo>
                  <a:lnTo>
                    <a:pt x="27889" y="42570"/>
                  </a:lnTo>
                  <a:lnTo>
                    <a:pt x="27889" y="45885"/>
                  </a:lnTo>
                  <a:lnTo>
                    <a:pt x="29527" y="49085"/>
                  </a:lnTo>
                  <a:lnTo>
                    <a:pt x="32804" y="49085"/>
                  </a:lnTo>
                  <a:lnTo>
                    <a:pt x="34442" y="458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212597" y="4437049"/>
              <a:ext cx="88900" cy="59055"/>
            </a:xfrm>
            <a:custGeom>
              <a:avLst/>
              <a:gdLst/>
              <a:ahLst/>
              <a:cxnLst/>
              <a:rect l="l" t="t" r="r" b="b"/>
              <a:pathLst>
                <a:path w="88900" h="59054">
                  <a:moveTo>
                    <a:pt x="4914" y="3200"/>
                  </a:moveTo>
                  <a:lnTo>
                    <a:pt x="3289" y="0"/>
                  </a:lnTo>
                  <a:lnTo>
                    <a:pt x="0" y="0"/>
                  </a:lnTo>
                  <a:lnTo>
                    <a:pt x="0" y="3200"/>
                  </a:lnTo>
                  <a:lnTo>
                    <a:pt x="4914" y="3200"/>
                  </a:lnTo>
                  <a:close/>
                </a:path>
                <a:path w="88900" h="59054">
                  <a:moveTo>
                    <a:pt x="11480" y="16370"/>
                  </a:moveTo>
                  <a:lnTo>
                    <a:pt x="9842" y="13042"/>
                  </a:lnTo>
                  <a:lnTo>
                    <a:pt x="4914" y="13042"/>
                  </a:lnTo>
                  <a:lnTo>
                    <a:pt x="4914" y="16370"/>
                  </a:lnTo>
                  <a:lnTo>
                    <a:pt x="11480" y="16370"/>
                  </a:lnTo>
                  <a:close/>
                </a:path>
                <a:path w="88900" h="59054">
                  <a:moveTo>
                    <a:pt x="19685" y="19685"/>
                  </a:moveTo>
                  <a:lnTo>
                    <a:pt x="18046" y="17970"/>
                  </a:lnTo>
                  <a:lnTo>
                    <a:pt x="14770" y="19685"/>
                  </a:lnTo>
                  <a:lnTo>
                    <a:pt x="14770" y="22885"/>
                  </a:lnTo>
                  <a:lnTo>
                    <a:pt x="19685" y="22885"/>
                  </a:lnTo>
                  <a:lnTo>
                    <a:pt x="19685" y="19685"/>
                  </a:lnTo>
                  <a:close/>
                </a:path>
                <a:path w="88900" h="59054">
                  <a:moveTo>
                    <a:pt x="26250" y="36055"/>
                  </a:moveTo>
                  <a:lnTo>
                    <a:pt x="22974" y="32727"/>
                  </a:lnTo>
                  <a:lnTo>
                    <a:pt x="21323" y="32727"/>
                  </a:lnTo>
                  <a:lnTo>
                    <a:pt x="19685" y="34328"/>
                  </a:lnTo>
                  <a:lnTo>
                    <a:pt x="19685" y="36055"/>
                  </a:lnTo>
                  <a:lnTo>
                    <a:pt x="26250" y="36055"/>
                  </a:lnTo>
                  <a:close/>
                </a:path>
                <a:path w="88900" h="59054">
                  <a:moveTo>
                    <a:pt x="39370" y="40970"/>
                  </a:moveTo>
                  <a:lnTo>
                    <a:pt x="36093" y="40970"/>
                  </a:lnTo>
                  <a:lnTo>
                    <a:pt x="34442" y="42570"/>
                  </a:lnTo>
                  <a:lnTo>
                    <a:pt x="36093" y="42570"/>
                  </a:lnTo>
                  <a:lnTo>
                    <a:pt x="39370" y="42570"/>
                  </a:lnTo>
                  <a:lnTo>
                    <a:pt x="39370" y="40970"/>
                  </a:lnTo>
                  <a:close/>
                </a:path>
                <a:path w="88900" h="59054">
                  <a:moveTo>
                    <a:pt x="39370" y="37655"/>
                  </a:moveTo>
                  <a:lnTo>
                    <a:pt x="37731" y="36055"/>
                  </a:lnTo>
                  <a:lnTo>
                    <a:pt x="34442" y="36055"/>
                  </a:lnTo>
                  <a:lnTo>
                    <a:pt x="32804" y="37655"/>
                  </a:lnTo>
                  <a:lnTo>
                    <a:pt x="34442" y="39255"/>
                  </a:lnTo>
                  <a:lnTo>
                    <a:pt x="36093" y="39255"/>
                  </a:lnTo>
                  <a:lnTo>
                    <a:pt x="39370" y="37655"/>
                  </a:lnTo>
                  <a:close/>
                </a:path>
                <a:path w="88900" h="59054">
                  <a:moveTo>
                    <a:pt x="55765" y="49098"/>
                  </a:moveTo>
                  <a:lnTo>
                    <a:pt x="54127" y="47498"/>
                  </a:lnTo>
                  <a:lnTo>
                    <a:pt x="52489" y="47498"/>
                  </a:lnTo>
                  <a:lnTo>
                    <a:pt x="50850" y="49098"/>
                  </a:lnTo>
                  <a:lnTo>
                    <a:pt x="50850" y="50812"/>
                  </a:lnTo>
                  <a:lnTo>
                    <a:pt x="55765" y="50812"/>
                  </a:lnTo>
                  <a:lnTo>
                    <a:pt x="55765" y="49098"/>
                  </a:lnTo>
                  <a:close/>
                </a:path>
                <a:path w="88900" h="59054">
                  <a:moveTo>
                    <a:pt x="68897" y="50812"/>
                  </a:moveTo>
                  <a:lnTo>
                    <a:pt x="65620" y="49098"/>
                  </a:lnTo>
                  <a:lnTo>
                    <a:pt x="63969" y="50812"/>
                  </a:lnTo>
                  <a:lnTo>
                    <a:pt x="63969" y="52412"/>
                  </a:lnTo>
                  <a:lnTo>
                    <a:pt x="67259" y="55727"/>
                  </a:lnTo>
                  <a:lnTo>
                    <a:pt x="65620" y="55727"/>
                  </a:lnTo>
                  <a:lnTo>
                    <a:pt x="63969" y="57340"/>
                  </a:lnTo>
                  <a:lnTo>
                    <a:pt x="68897" y="58940"/>
                  </a:lnTo>
                  <a:lnTo>
                    <a:pt x="68897" y="50812"/>
                  </a:lnTo>
                  <a:close/>
                </a:path>
                <a:path w="88900" h="59054">
                  <a:moveTo>
                    <a:pt x="70535" y="34328"/>
                  </a:moveTo>
                  <a:lnTo>
                    <a:pt x="68897" y="32727"/>
                  </a:lnTo>
                  <a:lnTo>
                    <a:pt x="65620" y="32727"/>
                  </a:lnTo>
                  <a:lnTo>
                    <a:pt x="65620" y="36055"/>
                  </a:lnTo>
                  <a:lnTo>
                    <a:pt x="67259" y="36055"/>
                  </a:lnTo>
                  <a:lnTo>
                    <a:pt x="70535" y="34328"/>
                  </a:lnTo>
                  <a:close/>
                </a:path>
                <a:path w="88900" h="59054">
                  <a:moveTo>
                    <a:pt x="88582" y="57340"/>
                  </a:moveTo>
                  <a:lnTo>
                    <a:pt x="85293" y="55727"/>
                  </a:lnTo>
                  <a:lnTo>
                    <a:pt x="82016" y="52412"/>
                  </a:lnTo>
                  <a:lnTo>
                    <a:pt x="78727" y="50812"/>
                  </a:lnTo>
                  <a:lnTo>
                    <a:pt x="77089" y="52412"/>
                  </a:lnTo>
                  <a:lnTo>
                    <a:pt x="75450" y="52412"/>
                  </a:lnTo>
                  <a:lnTo>
                    <a:pt x="75450" y="55727"/>
                  </a:lnTo>
                  <a:lnTo>
                    <a:pt x="80378" y="55727"/>
                  </a:lnTo>
                  <a:lnTo>
                    <a:pt x="83654" y="57340"/>
                  </a:lnTo>
                  <a:lnTo>
                    <a:pt x="88582" y="57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342188" y="4446887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0" y="1602"/>
                  </a:moveTo>
                  <a:lnTo>
                    <a:pt x="0" y="0"/>
                  </a:lnTo>
                  <a:lnTo>
                    <a:pt x="4923" y="0"/>
                  </a:lnTo>
                  <a:lnTo>
                    <a:pt x="4923" y="1602"/>
                  </a:lnTo>
                  <a:lnTo>
                    <a:pt x="0" y="1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311018" y="4486139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923" y="0"/>
                  </a:moveTo>
                  <a:lnTo>
                    <a:pt x="1641" y="0"/>
                  </a:lnTo>
                  <a:lnTo>
                    <a:pt x="0" y="1716"/>
                  </a:lnTo>
                  <a:lnTo>
                    <a:pt x="0" y="3318"/>
                  </a:lnTo>
                  <a:lnTo>
                    <a:pt x="4923" y="3318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329070" y="4456729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911" y="0"/>
                  </a:moveTo>
                  <a:lnTo>
                    <a:pt x="1641" y="0"/>
                  </a:lnTo>
                  <a:lnTo>
                    <a:pt x="0" y="1602"/>
                  </a:lnTo>
                  <a:lnTo>
                    <a:pt x="0" y="3204"/>
                  </a:lnTo>
                  <a:lnTo>
                    <a:pt x="4911" y="3204"/>
                  </a:lnTo>
                  <a:lnTo>
                    <a:pt x="4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232282" y="4443577"/>
              <a:ext cx="139700" cy="46355"/>
            </a:xfrm>
            <a:custGeom>
              <a:avLst/>
              <a:gdLst/>
              <a:ahLst/>
              <a:cxnLst/>
              <a:rect l="l" t="t" r="r" b="b"/>
              <a:pathLst>
                <a:path w="139700" h="46354">
                  <a:moveTo>
                    <a:pt x="4927" y="21285"/>
                  </a:moveTo>
                  <a:lnTo>
                    <a:pt x="0" y="21285"/>
                  </a:lnTo>
                  <a:lnTo>
                    <a:pt x="0" y="22999"/>
                  </a:lnTo>
                  <a:lnTo>
                    <a:pt x="4927" y="22999"/>
                  </a:lnTo>
                  <a:lnTo>
                    <a:pt x="4927" y="21285"/>
                  </a:lnTo>
                  <a:close/>
                </a:path>
                <a:path w="139700" h="46354">
                  <a:moveTo>
                    <a:pt x="22961" y="26200"/>
                  </a:moveTo>
                  <a:lnTo>
                    <a:pt x="19685" y="22999"/>
                  </a:lnTo>
                  <a:lnTo>
                    <a:pt x="16408" y="22999"/>
                  </a:lnTo>
                  <a:lnTo>
                    <a:pt x="16408" y="27800"/>
                  </a:lnTo>
                  <a:lnTo>
                    <a:pt x="19685" y="26200"/>
                  </a:lnTo>
                  <a:lnTo>
                    <a:pt x="22961" y="26200"/>
                  </a:lnTo>
                  <a:close/>
                </a:path>
                <a:path w="139700" h="46354">
                  <a:moveTo>
                    <a:pt x="36080" y="31127"/>
                  </a:moveTo>
                  <a:lnTo>
                    <a:pt x="32804" y="31127"/>
                  </a:lnTo>
                  <a:lnTo>
                    <a:pt x="31165" y="32727"/>
                  </a:lnTo>
                  <a:lnTo>
                    <a:pt x="31165" y="34442"/>
                  </a:lnTo>
                  <a:lnTo>
                    <a:pt x="36080" y="34442"/>
                  </a:lnTo>
                  <a:lnTo>
                    <a:pt x="36080" y="31127"/>
                  </a:lnTo>
                  <a:close/>
                </a:path>
                <a:path w="139700" h="46354">
                  <a:moveTo>
                    <a:pt x="42646" y="29527"/>
                  </a:moveTo>
                  <a:lnTo>
                    <a:pt x="41008" y="27800"/>
                  </a:lnTo>
                  <a:lnTo>
                    <a:pt x="36080" y="27800"/>
                  </a:lnTo>
                  <a:lnTo>
                    <a:pt x="36080" y="29527"/>
                  </a:lnTo>
                  <a:lnTo>
                    <a:pt x="42646" y="29527"/>
                  </a:lnTo>
                  <a:close/>
                </a:path>
                <a:path w="139700" h="46354">
                  <a:moveTo>
                    <a:pt x="65608" y="34442"/>
                  </a:moveTo>
                  <a:lnTo>
                    <a:pt x="62331" y="36042"/>
                  </a:lnTo>
                  <a:lnTo>
                    <a:pt x="60693" y="36042"/>
                  </a:lnTo>
                  <a:lnTo>
                    <a:pt x="62331" y="37642"/>
                  </a:lnTo>
                  <a:lnTo>
                    <a:pt x="65608" y="36042"/>
                  </a:lnTo>
                  <a:lnTo>
                    <a:pt x="65608" y="34442"/>
                  </a:lnTo>
                  <a:close/>
                </a:path>
                <a:path w="139700" h="46354">
                  <a:moveTo>
                    <a:pt x="75463" y="44284"/>
                  </a:moveTo>
                  <a:lnTo>
                    <a:pt x="73812" y="42570"/>
                  </a:lnTo>
                  <a:lnTo>
                    <a:pt x="70535" y="42570"/>
                  </a:lnTo>
                  <a:lnTo>
                    <a:pt x="70535" y="45885"/>
                  </a:lnTo>
                  <a:lnTo>
                    <a:pt x="72174" y="45885"/>
                  </a:lnTo>
                  <a:lnTo>
                    <a:pt x="75463" y="44284"/>
                  </a:lnTo>
                  <a:close/>
                </a:path>
                <a:path w="139700" h="46354">
                  <a:moveTo>
                    <a:pt x="88582" y="26200"/>
                  </a:moveTo>
                  <a:lnTo>
                    <a:pt x="83654" y="24599"/>
                  </a:lnTo>
                  <a:lnTo>
                    <a:pt x="82016" y="26200"/>
                  </a:lnTo>
                  <a:lnTo>
                    <a:pt x="82016" y="32727"/>
                  </a:lnTo>
                  <a:lnTo>
                    <a:pt x="85293" y="32727"/>
                  </a:lnTo>
                  <a:lnTo>
                    <a:pt x="86931" y="31127"/>
                  </a:lnTo>
                  <a:lnTo>
                    <a:pt x="86931" y="27800"/>
                  </a:lnTo>
                  <a:lnTo>
                    <a:pt x="88582" y="26200"/>
                  </a:lnTo>
                  <a:close/>
                </a:path>
                <a:path w="139700" h="46354">
                  <a:moveTo>
                    <a:pt x="91859" y="21285"/>
                  </a:moveTo>
                  <a:lnTo>
                    <a:pt x="90220" y="19685"/>
                  </a:lnTo>
                  <a:lnTo>
                    <a:pt x="88582" y="19685"/>
                  </a:lnTo>
                  <a:lnTo>
                    <a:pt x="86931" y="18084"/>
                  </a:lnTo>
                  <a:lnTo>
                    <a:pt x="83654" y="19685"/>
                  </a:lnTo>
                  <a:lnTo>
                    <a:pt x="82016" y="19685"/>
                  </a:lnTo>
                  <a:lnTo>
                    <a:pt x="82016" y="22999"/>
                  </a:lnTo>
                  <a:lnTo>
                    <a:pt x="90220" y="22999"/>
                  </a:lnTo>
                  <a:lnTo>
                    <a:pt x="91859" y="21285"/>
                  </a:lnTo>
                  <a:close/>
                </a:path>
                <a:path w="139700" h="46354">
                  <a:moveTo>
                    <a:pt x="106616" y="37642"/>
                  </a:moveTo>
                  <a:lnTo>
                    <a:pt x="104978" y="36042"/>
                  </a:lnTo>
                  <a:lnTo>
                    <a:pt x="98425" y="36042"/>
                  </a:lnTo>
                  <a:lnTo>
                    <a:pt x="96786" y="37642"/>
                  </a:lnTo>
                  <a:lnTo>
                    <a:pt x="96786" y="39370"/>
                  </a:lnTo>
                  <a:lnTo>
                    <a:pt x="103339" y="39370"/>
                  </a:lnTo>
                  <a:lnTo>
                    <a:pt x="106616" y="37642"/>
                  </a:lnTo>
                  <a:close/>
                </a:path>
                <a:path w="139700" h="46354">
                  <a:moveTo>
                    <a:pt x="109905" y="31127"/>
                  </a:moveTo>
                  <a:lnTo>
                    <a:pt x="106616" y="31127"/>
                  </a:lnTo>
                  <a:lnTo>
                    <a:pt x="108254" y="32727"/>
                  </a:lnTo>
                  <a:lnTo>
                    <a:pt x="109905" y="32727"/>
                  </a:lnTo>
                  <a:lnTo>
                    <a:pt x="109905" y="31127"/>
                  </a:lnTo>
                  <a:close/>
                </a:path>
                <a:path w="139700" h="46354">
                  <a:moveTo>
                    <a:pt x="109905" y="19685"/>
                  </a:moveTo>
                  <a:lnTo>
                    <a:pt x="108254" y="18084"/>
                  </a:lnTo>
                  <a:lnTo>
                    <a:pt x="106616" y="18084"/>
                  </a:lnTo>
                  <a:lnTo>
                    <a:pt x="104978" y="19685"/>
                  </a:lnTo>
                  <a:lnTo>
                    <a:pt x="104978" y="22999"/>
                  </a:lnTo>
                  <a:lnTo>
                    <a:pt x="106616" y="21285"/>
                  </a:lnTo>
                  <a:lnTo>
                    <a:pt x="109905" y="21285"/>
                  </a:lnTo>
                  <a:lnTo>
                    <a:pt x="109905" y="19685"/>
                  </a:lnTo>
                  <a:close/>
                </a:path>
                <a:path w="139700" h="46354">
                  <a:moveTo>
                    <a:pt x="114820" y="13157"/>
                  </a:moveTo>
                  <a:lnTo>
                    <a:pt x="111544" y="11442"/>
                  </a:lnTo>
                  <a:lnTo>
                    <a:pt x="106616" y="13157"/>
                  </a:lnTo>
                  <a:lnTo>
                    <a:pt x="104978" y="16357"/>
                  </a:lnTo>
                  <a:lnTo>
                    <a:pt x="114820" y="16357"/>
                  </a:lnTo>
                  <a:lnTo>
                    <a:pt x="114820" y="13157"/>
                  </a:lnTo>
                  <a:close/>
                </a:path>
                <a:path w="139700" h="46354">
                  <a:moveTo>
                    <a:pt x="126301" y="6515"/>
                  </a:moveTo>
                  <a:lnTo>
                    <a:pt x="124663" y="4914"/>
                  </a:lnTo>
                  <a:lnTo>
                    <a:pt x="121386" y="4914"/>
                  </a:lnTo>
                  <a:lnTo>
                    <a:pt x="121386" y="9842"/>
                  </a:lnTo>
                  <a:lnTo>
                    <a:pt x="123024" y="9842"/>
                  </a:lnTo>
                  <a:lnTo>
                    <a:pt x="126301" y="8242"/>
                  </a:lnTo>
                  <a:lnTo>
                    <a:pt x="126301" y="6515"/>
                  </a:lnTo>
                  <a:close/>
                </a:path>
                <a:path w="139700" h="46354">
                  <a:moveTo>
                    <a:pt x="129578" y="16357"/>
                  </a:moveTo>
                  <a:lnTo>
                    <a:pt x="126301" y="16357"/>
                  </a:lnTo>
                  <a:lnTo>
                    <a:pt x="126301" y="19685"/>
                  </a:lnTo>
                  <a:lnTo>
                    <a:pt x="127939" y="19685"/>
                  </a:lnTo>
                  <a:lnTo>
                    <a:pt x="129578" y="18084"/>
                  </a:lnTo>
                  <a:lnTo>
                    <a:pt x="129578" y="16357"/>
                  </a:lnTo>
                  <a:close/>
                </a:path>
                <a:path w="139700" h="46354">
                  <a:moveTo>
                    <a:pt x="139433" y="3314"/>
                  </a:moveTo>
                  <a:lnTo>
                    <a:pt x="137782" y="0"/>
                  </a:lnTo>
                  <a:lnTo>
                    <a:pt x="132867" y="0"/>
                  </a:lnTo>
                  <a:lnTo>
                    <a:pt x="134505" y="3314"/>
                  </a:lnTo>
                  <a:lnTo>
                    <a:pt x="139433" y="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258533" y="4455020"/>
              <a:ext cx="27940" cy="8255"/>
            </a:xfrm>
            <a:custGeom>
              <a:avLst/>
              <a:gdLst/>
              <a:ahLst/>
              <a:cxnLst/>
              <a:rect l="l" t="t" r="r" b="b"/>
              <a:pathLst>
                <a:path w="27940" h="8254">
                  <a:moveTo>
                    <a:pt x="3276" y="1714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1714"/>
                  </a:lnTo>
                  <a:lnTo>
                    <a:pt x="1638" y="4914"/>
                  </a:lnTo>
                  <a:lnTo>
                    <a:pt x="3276" y="4914"/>
                  </a:lnTo>
                  <a:lnTo>
                    <a:pt x="3276" y="1714"/>
                  </a:lnTo>
                  <a:close/>
                </a:path>
                <a:path w="27940" h="8254">
                  <a:moveTo>
                    <a:pt x="27876" y="8242"/>
                  </a:moveTo>
                  <a:lnTo>
                    <a:pt x="26238" y="6642"/>
                  </a:lnTo>
                  <a:lnTo>
                    <a:pt x="22961" y="4914"/>
                  </a:lnTo>
                  <a:lnTo>
                    <a:pt x="19685" y="4914"/>
                  </a:lnTo>
                  <a:lnTo>
                    <a:pt x="18034" y="6642"/>
                  </a:lnTo>
                  <a:lnTo>
                    <a:pt x="22961" y="8242"/>
                  </a:lnTo>
                  <a:lnTo>
                    <a:pt x="27876" y="8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251967" y="4455020"/>
              <a:ext cx="114935" cy="24765"/>
            </a:xfrm>
            <a:custGeom>
              <a:avLst/>
              <a:gdLst/>
              <a:ahLst/>
              <a:cxnLst/>
              <a:rect l="l" t="t" r="r" b="b"/>
              <a:pathLst>
                <a:path w="114934" h="24764">
                  <a:moveTo>
                    <a:pt x="6565" y="8242"/>
                  </a:moveTo>
                  <a:lnTo>
                    <a:pt x="4927" y="6642"/>
                  </a:lnTo>
                  <a:lnTo>
                    <a:pt x="1638" y="6642"/>
                  </a:lnTo>
                  <a:lnTo>
                    <a:pt x="0" y="8242"/>
                  </a:lnTo>
                  <a:lnTo>
                    <a:pt x="0" y="11557"/>
                  </a:lnTo>
                  <a:lnTo>
                    <a:pt x="3276" y="9842"/>
                  </a:lnTo>
                  <a:lnTo>
                    <a:pt x="4927" y="9842"/>
                  </a:lnTo>
                  <a:lnTo>
                    <a:pt x="6565" y="8242"/>
                  </a:lnTo>
                  <a:close/>
                </a:path>
                <a:path w="114934" h="24764">
                  <a:moveTo>
                    <a:pt x="62331" y="24599"/>
                  </a:moveTo>
                  <a:lnTo>
                    <a:pt x="59042" y="19685"/>
                  </a:lnTo>
                  <a:lnTo>
                    <a:pt x="55778" y="18084"/>
                  </a:lnTo>
                  <a:lnTo>
                    <a:pt x="52489" y="16357"/>
                  </a:lnTo>
                  <a:lnTo>
                    <a:pt x="50850" y="16357"/>
                  </a:lnTo>
                  <a:lnTo>
                    <a:pt x="49212" y="18084"/>
                  </a:lnTo>
                  <a:lnTo>
                    <a:pt x="49212" y="21285"/>
                  </a:lnTo>
                  <a:lnTo>
                    <a:pt x="50850" y="21285"/>
                  </a:lnTo>
                  <a:lnTo>
                    <a:pt x="54127" y="22999"/>
                  </a:lnTo>
                  <a:lnTo>
                    <a:pt x="57404" y="22999"/>
                  </a:lnTo>
                  <a:lnTo>
                    <a:pt x="62331" y="24599"/>
                  </a:lnTo>
                  <a:close/>
                </a:path>
                <a:path w="114934" h="24764">
                  <a:moveTo>
                    <a:pt x="114820" y="0"/>
                  </a:moveTo>
                  <a:lnTo>
                    <a:pt x="109893" y="0"/>
                  </a:lnTo>
                  <a:lnTo>
                    <a:pt x="108254" y="1714"/>
                  </a:lnTo>
                  <a:lnTo>
                    <a:pt x="108254" y="3314"/>
                  </a:lnTo>
                  <a:lnTo>
                    <a:pt x="114820" y="3314"/>
                  </a:lnTo>
                  <a:lnTo>
                    <a:pt x="114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217512" y="4441977"/>
              <a:ext cx="90805" cy="23495"/>
            </a:xfrm>
            <a:custGeom>
              <a:avLst/>
              <a:gdLst/>
              <a:ahLst/>
              <a:cxnLst/>
              <a:rect l="l" t="t" r="r" b="b"/>
              <a:pathLst>
                <a:path w="90804" h="23495">
                  <a:moveTo>
                    <a:pt x="13131" y="6515"/>
                  </a:moveTo>
                  <a:lnTo>
                    <a:pt x="11493" y="3200"/>
                  </a:lnTo>
                  <a:lnTo>
                    <a:pt x="4927" y="0"/>
                  </a:lnTo>
                  <a:lnTo>
                    <a:pt x="1638" y="0"/>
                  </a:lnTo>
                  <a:lnTo>
                    <a:pt x="0" y="1600"/>
                  </a:lnTo>
                  <a:lnTo>
                    <a:pt x="0" y="4914"/>
                  </a:lnTo>
                  <a:lnTo>
                    <a:pt x="9855" y="4914"/>
                  </a:lnTo>
                  <a:lnTo>
                    <a:pt x="13131" y="6515"/>
                  </a:lnTo>
                  <a:close/>
                </a:path>
                <a:path w="90804" h="23495">
                  <a:moveTo>
                    <a:pt x="27889" y="14757"/>
                  </a:moveTo>
                  <a:lnTo>
                    <a:pt x="26250" y="11442"/>
                  </a:lnTo>
                  <a:lnTo>
                    <a:pt x="22961" y="9842"/>
                  </a:lnTo>
                  <a:lnTo>
                    <a:pt x="19697" y="8115"/>
                  </a:lnTo>
                  <a:lnTo>
                    <a:pt x="14770" y="8115"/>
                  </a:lnTo>
                  <a:lnTo>
                    <a:pt x="14770" y="11442"/>
                  </a:lnTo>
                  <a:lnTo>
                    <a:pt x="18059" y="13042"/>
                  </a:lnTo>
                  <a:lnTo>
                    <a:pt x="24612" y="13042"/>
                  </a:lnTo>
                  <a:lnTo>
                    <a:pt x="27889" y="14757"/>
                  </a:lnTo>
                  <a:close/>
                </a:path>
                <a:path w="90804" h="23495">
                  <a:moveTo>
                    <a:pt x="90233" y="22885"/>
                  </a:moveTo>
                  <a:lnTo>
                    <a:pt x="86944" y="19685"/>
                  </a:lnTo>
                  <a:lnTo>
                    <a:pt x="83667" y="17957"/>
                  </a:lnTo>
                  <a:lnTo>
                    <a:pt x="80378" y="16357"/>
                  </a:lnTo>
                  <a:lnTo>
                    <a:pt x="78740" y="16357"/>
                  </a:lnTo>
                  <a:lnTo>
                    <a:pt x="77101" y="17957"/>
                  </a:lnTo>
                  <a:lnTo>
                    <a:pt x="77101" y="19685"/>
                  </a:lnTo>
                  <a:lnTo>
                    <a:pt x="78740" y="21285"/>
                  </a:lnTo>
                  <a:lnTo>
                    <a:pt x="86944" y="21285"/>
                  </a:lnTo>
                  <a:lnTo>
                    <a:pt x="90233" y="228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281501" y="4464854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4911" y="0"/>
                  </a:moveTo>
                  <a:lnTo>
                    <a:pt x="1641" y="1716"/>
                  </a:lnTo>
                  <a:lnTo>
                    <a:pt x="0" y="1716"/>
                  </a:lnTo>
                  <a:lnTo>
                    <a:pt x="0" y="3318"/>
                  </a:lnTo>
                  <a:lnTo>
                    <a:pt x="3282" y="4920"/>
                  </a:lnTo>
                  <a:lnTo>
                    <a:pt x="6553" y="4920"/>
                  </a:lnTo>
                  <a:lnTo>
                    <a:pt x="9835" y="3318"/>
                  </a:lnTo>
                  <a:lnTo>
                    <a:pt x="8194" y="1716"/>
                  </a:lnTo>
                  <a:lnTo>
                    <a:pt x="4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266731" y="4463251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59" h="3810">
                  <a:moveTo>
                    <a:pt x="4923" y="0"/>
                  </a:moveTo>
                  <a:lnTo>
                    <a:pt x="1641" y="1602"/>
                  </a:lnTo>
                  <a:lnTo>
                    <a:pt x="0" y="1602"/>
                  </a:lnTo>
                  <a:lnTo>
                    <a:pt x="1641" y="3318"/>
                  </a:lnTo>
                  <a:lnTo>
                    <a:pt x="9846" y="3318"/>
                  </a:lnTo>
                  <a:lnTo>
                    <a:pt x="8205" y="160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419846" y="5374601"/>
              <a:ext cx="33020" cy="98425"/>
            </a:xfrm>
            <a:custGeom>
              <a:avLst/>
              <a:gdLst/>
              <a:ahLst/>
              <a:cxnLst/>
              <a:rect l="l" t="t" r="r" b="b"/>
              <a:pathLst>
                <a:path w="33020" h="98425">
                  <a:moveTo>
                    <a:pt x="8204" y="6553"/>
                  </a:moveTo>
                  <a:lnTo>
                    <a:pt x="6616" y="3289"/>
                  </a:lnTo>
                  <a:lnTo>
                    <a:pt x="3302" y="1638"/>
                  </a:lnTo>
                  <a:lnTo>
                    <a:pt x="1714" y="0"/>
                  </a:lnTo>
                  <a:lnTo>
                    <a:pt x="0" y="1638"/>
                  </a:lnTo>
                  <a:lnTo>
                    <a:pt x="1714" y="4914"/>
                  </a:lnTo>
                  <a:lnTo>
                    <a:pt x="1714" y="9842"/>
                  </a:lnTo>
                  <a:lnTo>
                    <a:pt x="4902" y="9842"/>
                  </a:lnTo>
                  <a:lnTo>
                    <a:pt x="8204" y="8191"/>
                  </a:lnTo>
                  <a:lnTo>
                    <a:pt x="8204" y="6553"/>
                  </a:lnTo>
                  <a:close/>
                </a:path>
                <a:path w="33020" h="98425">
                  <a:moveTo>
                    <a:pt x="21310" y="62293"/>
                  </a:moveTo>
                  <a:lnTo>
                    <a:pt x="18008" y="59016"/>
                  </a:lnTo>
                  <a:lnTo>
                    <a:pt x="16408" y="55727"/>
                  </a:lnTo>
                  <a:lnTo>
                    <a:pt x="14820" y="57365"/>
                  </a:lnTo>
                  <a:lnTo>
                    <a:pt x="14820" y="62293"/>
                  </a:lnTo>
                  <a:lnTo>
                    <a:pt x="16408" y="65570"/>
                  </a:lnTo>
                  <a:lnTo>
                    <a:pt x="19710" y="65570"/>
                  </a:lnTo>
                  <a:lnTo>
                    <a:pt x="21310" y="63919"/>
                  </a:lnTo>
                  <a:lnTo>
                    <a:pt x="21310" y="62293"/>
                  </a:lnTo>
                  <a:close/>
                </a:path>
                <a:path w="33020" h="98425">
                  <a:moveTo>
                    <a:pt x="32816" y="95072"/>
                  </a:moveTo>
                  <a:lnTo>
                    <a:pt x="31229" y="93433"/>
                  </a:lnTo>
                  <a:lnTo>
                    <a:pt x="27927" y="90157"/>
                  </a:lnTo>
                  <a:lnTo>
                    <a:pt x="26212" y="88519"/>
                  </a:lnTo>
                  <a:lnTo>
                    <a:pt x="24612" y="88519"/>
                  </a:lnTo>
                  <a:lnTo>
                    <a:pt x="26212" y="91795"/>
                  </a:lnTo>
                  <a:lnTo>
                    <a:pt x="26212" y="96710"/>
                  </a:lnTo>
                  <a:lnTo>
                    <a:pt x="27927" y="96710"/>
                  </a:lnTo>
                  <a:lnTo>
                    <a:pt x="29514" y="98348"/>
                  </a:lnTo>
                  <a:lnTo>
                    <a:pt x="31229" y="96710"/>
                  </a:lnTo>
                  <a:lnTo>
                    <a:pt x="32816" y="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424753" y="5474590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59" h="8254">
                  <a:moveTo>
                    <a:pt x="3305" y="0"/>
                  </a:moveTo>
                  <a:lnTo>
                    <a:pt x="0" y="0"/>
                  </a:lnTo>
                  <a:lnTo>
                    <a:pt x="1709" y="3272"/>
                  </a:lnTo>
                  <a:lnTo>
                    <a:pt x="1709" y="6545"/>
                  </a:lnTo>
                  <a:lnTo>
                    <a:pt x="3305" y="8193"/>
                  </a:lnTo>
                  <a:lnTo>
                    <a:pt x="5014" y="8193"/>
                  </a:lnTo>
                  <a:lnTo>
                    <a:pt x="8205" y="6545"/>
                  </a:lnTo>
                  <a:lnTo>
                    <a:pt x="9915" y="6545"/>
                  </a:lnTo>
                  <a:lnTo>
                    <a:pt x="6610" y="4909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11647" y="5358208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709" y="0"/>
                  </a:moveTo>
                  <a:lnTo>
                    <a:pt x="0" y="0"/>
                  </a:lnTo>
                  <a:lnTo>
                    <a:pt x="1709" y="4920"/>
                  </a:lnTo>
                  <a:lnTo>
                    <a:pt x="1709" y="6557"/>
                  </a:lnTo>
                  <a:lnTo>
                    <a:pt x="3305" y="9830"/>
                  </a:lnTo>
                  <a:lnTo>
                    <a:pt x="6610" y="9830"/>
                  </a:lnTo>
                  <a:lnTo>
                    <a:pt x="9915" y="8193"/>
                  </a:lnTo>
                  <a:lnTo>
                    <a:pt x="9915" y="6557"/>
                  </a:lnTo>
                  <a:lnTo>
                    <a:pt x="9915" y="4920"/>
                  </a:lnTo>
                  <a:lnTo>
                    <a:pt x="3305" y="1636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24753" y="5443440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59" h="8254">
                  <a:moveTo>
                    <a:pt x="1709" y="0"/>
                  </a:moveTo>
                  <a:lnTo>
                    <a:pt x="0" y="0"/>
                  </a:lnTo>
                  <a:lnTo>
                    <a:pt x="0" y="4920"/>
                  </a:lnTo>
                  <a:lnTo>
                    <a:pt x="1709" y="8193"/>
                  </a:lnTo>
                  <a:lnTo>
                    <a:pt x="8205" y="8193"/>
                  </a:lnTo>
                  <a:lnTo>
                    <a:pt x="9915" y="6557"/>
                  </a:lnTo>
                  <a:lnTo>
                    <a:pt x="8205" y="6557"/>
                  </a:lnTo>
                  <a:lnTo>
                    <a:pt x="6610" y="4920"/>
                  </a:lnTo>
                  <a:lnTo>
                    <a:pt x="3305" y="1636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05139" y="5350014"/>
              <a:ext cx="49530" cy="146050"/>
            </a:xfrm>
            <a:custGeom>
              <a:avLst/>
              <a:gdLst/>
              <a:ahLst/>
              <a:cxnLst/>
              <a:rect l="l" t="t" r="r" b="b"/>
              <a:pathLst>
                <a:path w="49529" h="146050">
                  <a:moveTo>
                    <a:pt x="6502" y="6565"/>
                  </a:moveTo>
                  <a:lnTo>
                    <a:pt x="4902" y="4914"/>
                  </a:lnTo>
                  <a:lnTo>
                    <a:pt x="3200" y="1638"/>
                  </a:lnTo>
                  <a:lnTo>
                    <a:pt x="0" y="0"/>
                  </a:lnTo>
                  <a:lnTo>
                    <a:pt x="0" y="4914"/>
                  </a:lnTo>
                  <a:lnTo>
                    <a:pt x="1600" y="8204"/>
                  </a:lnTo>
                  <a:lnTo>
                    <a:pt x="3200" y="8204"/>
                  </a:lnTo>
                  <a:lnTo>
                    <a:pt x="6502" y="6565"/>
                  </a:lnTo>
                  <a:close/>
                </a:path>
                <a:path w="49529" h="146050">
                  <a:moveTo>
                    <a:pt x="29527" y="109816"/>
                  </a:moveTo>
                  <a:lnTo>
                    <a:pt x="27813" y="113106"/>
                  </a:lnTo>
                  <a:lnTo>
                    <a:pt x="26212" y="116382"/>
                  </a:lnTo>
                  <a:lnTo>
                    <a:pt x="26212" y="121297"/>
                  </a:lnTo>
                  <a:lnTo>
                    <a:pt x="29527" y="122936"/>
                  </a:lnTo>
                  <a:lnTo>
                    <a:pt x="29527" y="109816"/>
                  </a:lnTo>
                  <a:close/>
                </a:path>
                <a:path w="49529" h="146050">
                  <a:moveTo>
                    <a:pt x="29527" y="47548"/>
                  </a:moveTo>
                  <a:lnTo>
                    <a:pt x="22910" y="40982"/>
                  </a:lnTo>
                  <a:lnTo>
                    <a:pt x="21323" y="39344"/>
                  </a:lnTo>
                  <a:lnTo>
                    <a:pt x="19608" y="39344"/>
                  </a:lnTo>
                  <a:lnTo>
                    <a:pt x="19608" y="44259"/>
                  </a:lnTo>
                  <a:lnTo>
                    <a:pt x="21323" y="47548"/>
                  </a:lnTo>
                  <a:lnTo>
                    <a:pt x="29527" y="47548"/>
                  </a:lnTo>
                  <a:close/>
                </a:path>
                <a:path w="49529" h="146050">
                  <a:moveTo>
                    <a:pt x="31115" y="60642"/>
                  </a:moveTo>
                  <a:lnTo>
                    <a:pt x="29527" y="57378"/>
                  </a:lnTo>
                  <a:lnTo>
                    <a:pt x="26212" y="55740"/>
                  </a:lnTo>
                  <a:lnTo>
                    <a:pt x="24625" y="54089"/>
                  </a:lnTo>
                  <a:lnTo>
                    <a:pt x="24625" y="60642"/>
                  </a:lnTo>
                  <a:lnTo>
                    <a:pt x="26212" y="62293"/>
                  </a:lnTo>
                  <a:lnTo>
                    <a:pt x="29527" y="62293"/>
                  </a:lnTo>
                  <a:lnTo>
                    <a:pt x="29527" y="60642"/>
                  </a:lnTo>
                  <a:lnTo>
                    <a:pt x="31115" y="60642"/>
                  </a:lnTo>
                  <a:close/>
                </a:path>
                <a:path w="49529" h="146050">
                  <a:moveTo>
                    <a:pt x="36017" y="137680"/>
                  </a:moveTo>
                  <a:lnTo>
                    <a:pt x="34417" y="132778"/>
                  </a:lnTo>
                  <a:lnTo>
                    <a:pt x="32715" y="134416"/>
                  </a:lnTo>
                  <a:lnTo>
                    <a:pt x="31115" y="139331"/>
                  </a:lnTo>
                  <a:lnTo>
                    <a:pt x="32715" y="142608"/>
                  </a:lnTo>
                  <a:lnTo>
                    <a:pt x="34417" y="145884"/>
                  </a:lnTo>
                  <a:lnTo>
                    <a:pt x="36017" y="145884"/>
                  </a:lnTo>
                  <a:lnTo>
                    <a:pt x="36017" y="137680"/>
                  </a:lnTo>
                  <a:close/>
                </a:path>
                <a:path w="49529" h="146050">
                  <a:moveTo>
                    <a:pt x="37731" y="109816"/>
                  </a:moveTo>
                  <a:lnTo>
                    <a:pt x="36017" y="106553"/>
                  </a:lnTo>
                  <a:lnTo>
                    <a:pt x="34417" y="104914"/>
                  </a:lnTo>
                  <a:lnTo>
                    <a:pt x="32715" y="101625"/>
                  </a:lnTo>
                  <a:lnTo>
                    <a:pt x="31115" y="101625"/>
                  </a:lnTo>
                  <a:lnTo>
                    <a:pt x="31115" y="108178"/>
                  </a:lnTo>
                  <a:lnTo>
                    <a:pt x="32715" y="109816"/>
                  </a:lnTo>
                  <a:lnTo>
                    <a:pt x="32715" y="111467"/>
                  </a:lnTo>
                  <a:lnTo>
                    <a:pt x="34417" y="111467"/>
                  </a:lnTo>
                  <a:lnTo>
                    <a:pt x="36017" y="109816"/>
                  </a:lnTo>
                  <a:lnTo>
                    <a:pt x="37731" y="109816"/>
                  </a:lnTo>
                  <a:close/>
                </a:path>
                <a:path w="49529" h="146050">
                  <a:moveTo>
                    <a:pt x="37731" y="72123"/>
                  </a:moveTo>
                  <a:lnTo>
                    <a:pt x="36017" y="70485"/>
                  </a:lnTo>
                  <a:lnTo>
                    <a:pt x="32715" y="67208"/>
                  </a:lnTo>
                  <a:lnTo>
                    <a:pt x="31115" y="65570"/>
                  </a:lnTo>
                  <a:lnTo>
                    <a:pt x="29527" y="70485"/>
                  </a:lnTo>
                  <a:lnTo>
                    <a:pt x="32715" y="73761"/>
                  </a:lnTo>
                  <a:lnTo>
                    <a:pt x="34417" y="73761"/>
                  </a:lnTo>
                  <a:lnTo>
                    <a:pt x="36017" y="72123"/>
                  </a:lnTo>
                  <a:lnTo>
                    <a:pt x="37731" y="72123"/>
                  </a:lnTo>
                  <a:close/>
                </a:path>
                <a:path w="49529" h="146050">
                  <a:moveTo>
                    <a:pt x="39319" y="122936"/>
                  </a:moveTo>
                  <a:lnTo>
                    <a:pt x="36017" y="124587"/>
                  </a:lnTo>
                  <a:lnTo>
                    <a:pt x="36017" y="132778"/>
                  </a:lnTo>
                  <a:lnTo>
                    <a:pt x="37731" y="136055"/>
                  </a:lnTo>
                  <a:lnTo>
                    <a:pt x="39319" y="137680"/>
                  </a:lnTo>
                  <a:lnTo>
                    <a:pt x="39319" y="122936"/>
                  </a:lnTo>
                  <a:close/>
                </a:path>
                <a:path w="49529" h="146050">
                  <a:moveTo>
                    <a:pt x="42633" y="93433"/>
                  </a:moveTo>
                  <a:lnTo>
                    <a:pt x="40919" y="88506"/>
                  </a:lnTo>
                  <a:lnTo>
                    <a:pt x="39319" y="91795"/>
                  </a:lnTo>
                  <a:lnTo>
                    <a:pt x="37731" y="93433"/>
                  </a:lnTo>
                  <a:lnTo>
                    <a:pt x="37731" y="96723"/>
                  </a:lnTo>
                  <a:lnTo>
                    <a:pt x="39319" y="99987"/>
                  </a:lnTo>
                  <a:lnTo>
                    <a:pt x="42633" y="101625"/>
                  </a:lnTo>
                  <a:lnTo>
                    <a:pt x="42633" y="93433"/>
                  </a:lnTo>
                  <a:close/>
                </a:path>
                <a:path w="49529" h="146050">
                  <a:moveTo>
                    <a:pt x="49123" y="136055"/>
                  </a:moveTo>
                  <a:lnTo>
                    <a:pt x="47523" y="131127"/>
                  </a:lnTo>
                  <a:lnTo>
                    <a:pt x="45935" y="132778"/>
                  </a:lnTo>
                  <a:lnTo>
                    <a:pt x="44221" y="137680"/>
                  </a:lnTo>
                  <a:lnTo>
                    <a:pt x="45935" y="140970"/>
                  </a:lnTo>
                  <a:lnTo>
                    <a:pt x="47523" y="144246"/>
                  </a:lnTo>
                  <a:lnTo>
                    <a:pt x="49123" y="145884"/>
                  </a:lnTo>
                  <a:lnTo>
                    <a:pt x="49123" y="13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18257" y="5404097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4" h="12064">
                  <a:moveTo>
                    <a:pt x="3305" y="0"/>
                  </a:moveTo>
                  <a:lnTo>
                    <a:pt x="1595" y="1647"/>
                  </a:lnTo>
                  <a:lnTo>
                    <a:pt x="0" y="6557"/>
                  </a:lnTo>
                  <a:lnTo>
                    <a:pt x="3305" y="9841"/>
                  </a:lnTo>
                  <a:lnTo>
                    <a:pt x="4900" y="11478"/>
                  </a:lnTo>
                  <a:lnTo>
                    <a:pt x="6496" y="11478"/>
                  </a:lnTo>
                  <a:lnTo>
                    <a:pt x="6496" y="6557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26463" y="5415584"/>
              <a:ext cx="31115" cy="255904"/>
            </a:xfrm>
            <a:custGeom>
              <a:avLst/>
              <a:gdLst/>
              <a:ahLst/>
              <a:cxnLst/>
              <a:rect l="l" t="t" r="r" b="b"/>
              <a:pathLst>
                <a:path w="31115" h="255904">
                  <a:moveTo>
                    <a:pt x="8204" y="19672"/>
                  </a:moveTo>
                  <a:lnTo>
                    <a:pt x="6489" y="14744"/>
                  </a:lnTo>
                  <a:lnTo>
                    <a:pt x="4889" y="16383"/>
                  </a:lnTo>
                  <a:lnTo>
                    <a:pt x="3302" y="21310"/>
                  </a:lnTo>
                  <a:lnTo>
                    <a:pt x="4889" y="24587"/>
                  </a:lnTo>
                  <a:lnTo>
                    <a:pt x="8204" y="26225"/>
                  </a:lnTo>
                  <a:lnTo>
                    <a:pt x="8204" y="19672"/>
                  </a:lnTo>
                  <a:close/>
                </a:path>
                <a:path w="31115" h="255904">
                  <a:moveTo>
                    <a:pt x="8204" y="8191"/>
                  </a:moveTo>
                  <a:lnTo>
                    <a:pt x="4889" y="3276"/>
                  </a:lnTo>
                  <a:lnTo>
                    <a:pt x="1587" y="0"/>
                  </a:lnTo>
                  <a:lnTo>
                    <a:pt x="0" y="1638"/>
                  </a:lnTo>
                  <a:lnTo>
                    <a:pt x="0" y="4914"/>
                  </a:lnTo>
                  <a:lnTo>
                    <a:pt x="3302" y="6553"/>
                  </a:lnTo>
                  <a:lnTo>
                    <a:pt x="6489" y="8191"/>
                  </a:lnTo>
                  <a:lnTo>
                    <a:pt x="8204" y="9842"/>
                  </a:lnTo>
                  <a:lnTo>
                    <a:pt x="8204" y="8191"/>
                  </a:lnTo>
                  <a:close/>
                </a:path>
                <a:path w="31115" h="255904">
                  <a:moveTo>
                    <a:pt x="11391" y="255701"/>
                  </a:moveTo>
                  <a:lnTo>
                    <a:pt x="9791" y="252425"/>
                  </a:lnTo>
                  <a:lnTo>
                    <a:pt x="9791" y="247510"/>
                  </a:lnTo>
                  <a:lnTo>
                    <a:pt x="8204" y="244233"/>
                  </a:lnTo>
                  <a:lnTo>
                    <a:pt x="8204" y="242595"/>
                  </a:lnTo>
                  <a:lnTo>
                    <a:pt x="6489" y="244233"/>
                  </a:lnTo>
                  <a:lnTo>
                    <a:pt x="4889" y="249148"/>
                  </a:lnTo>
                  <a:lnTo>
                    <a:pt x="6489" y="254063"/>
                  </a:lnTo>
                  <a:lnTo>
                    <a:pt x="9791" y="255701"/>
                  </a:lnTo>
                  <a:lnTo>
                    <a:pt x="11391" y="255701"/>
                  </a:lnTo>
                  <a:close/>
                </a:path>
                <a:path w="31115" h="255904">
                  <a:moveTo>
                    <a:pt x="16408" y="119646"/>
                  </a:moveTo>
                  <a:lnTo>
                    <a:pt x="14693" y="116382"/>
                  </a:lnTo>
                  <a:lnTo>
                    <a:pt x="13093" y="118021"/>
                  </a:lnTo>
                  <a:lnTo>
                    <a:pt x="11391" y="121285"/>
                  </a:lnTo>
                  <a:lnTo>
                    <a:pt x="13093" y="126212"/>
                  </a:lnTo>
                  <a:lnTo>
                    <a:pt x="14693" y="126212"/>
                  </a:lnTo>
                  <a:lnTo>
                    <a:pt x="16408" y="127850"/>
                  </a:lnTo>
                  <a:lnTo>
                    <a:pt x="16408" y="119646"/>
                  </a:lnTo>
                  <a:close/>
                </a:path>
                <a:path w="31115" h="255904">
                  <a:moveTo>
                    <a:pt x="16408" y="104902"/>
                  </a:moveTo>
                  <a:lnTo>
                    <a:pt x="14693" y="101625"/>
                  </a:lnTo>
                  <a:lnTo>
                    <a:pt x="13093" y="104902"/>
                  </a:lnTo>
                  <a:lnTo>
                    <a:pt x="13093" y="109816"/>
                  </a:lnTo>
                  <a:lnTo>
                    <a:pt x="14693" y="111455"/>
                  </a:lnTo>
                  <a:lnTo>
                    <a:pt x="16408" y="111455"/>
                  </a:lnTo>
                  <a:lnTo>
                    <a:pt x="16408" y="104902"/>
                  </a:lnTo>
                  <a:close/>
                </a:path>
                <a:path w="31115" h="255904">
                  <a:moveTo>
                    <a:pt x="16408" y="86880"/>
                  </a:moveTo>
                  <a:lnTo>
                    <a:pt x="14693" y="88519"/>
                  </a:lnTo>
                  <a:lnTo>
                    <a:pt x="13093" y="91782"/>
                  </a:lnTo>
                  <a:lnTo>
                    <a:pt x="13093" y="93421"/>
                  </a:lnTo>
                  <a:lnTo>
                    <a:pt x="14693" y="95072"/>
                  </a:lnTo>
                  <a:lnTo>
                    <a:pt x="16408" y="96710"/>
                  </a:lnTo>
                  <a:lnTo>
                    <a:pt x="16408" y="86880"/>
                  </a:lnTo>
                  <a:close/>
                </a:path>
                <a:path w="31115" h="255904">
                  <a:moveTo>
                    <a:pt x="21310" y="145884"/>
                  </a:moveTo>
                  <a:lnTo>
                    <a:pt x="19596" y="142608"/>
                  </a:lnTo>
                  <a:lnTo>
                    <a:pt x="19596" y="139319"/>
                  </a:lnTo>
                  <a:lnTo>
                    <a:pt x="17995" y="137693"/>
                  </a:lnTo>
                  <a:lnTo>
                    <a:pt x="17995" y="139319"/>
                  </a:lnTo>
                  <a:lnTo>
                    <a:pt x="16408" y="142608"/>
                  </a:lnTo>
                  <a:lnTo>
                    <a:pt x="17995" y="145884"/>
                  </a:lnTo>
                  <a:lnTo>
                    <a:pt x="21310" y="147523"/>
                  </a:lnTo>
                  <a:lnTo>
                    <a:pt x="21310" y="145884"/>
                  </a:lnTo>
                  <a:close/>
                </a:path>
                <a:path w="31115" h="255904">
                  <a:moveTo>
                    <a:pt x="21310" y="80314"/>
                  </a:moveTo>
                  <a:lnTo>
                    <a:pt x="17995" y="75399"/>
                  </a:lnTo>
                  <a:lnTo>
                    <a:pt x="16408" y="77038"/>
                  </a:lnTo>
                  <a:lnTo>
                    <a:pt x="14693" y="80314"/>
                  </a:lnTo>
                  <a:lnTo>
                    <a:pt x="14693" y="83591"/>
                  </a:lnTo>
                  <a:lnTo>
                    <a:pt x="16408" y="83591"/>
                  </a:lnTo>
                  <a:lnTo>
                    <a:pt x="17995" y="85229"/>
                  </a:lnTo>
                  <a:lnTo>
                    <a:pt x="19596" y="83591"/>
                  </a:lnTo>
                  <a:lnTo>
                    <a:pt x="21310" y="80314"/>
                  </a:lnTo>
                  <a:close/>
                </a:path>
                <a:path w="31115" h="255904">
                  <a:moveTo>
                    <a:pt x="22898" y="113093"/>
                  </a:moveTo>
                  <a:lnTo>
                    <a:pt x="21310" y="114744"/>
                  </a:lnTo>
                  <a:lnTo>
                    <a:pt x="19596" y="118021"/>
                  </a:lnTo>
                  <a:lnTo>
                    <a:pt x="19596" y="119646"/>
                  </a:lnTo>
                  <a:lnTo>
                    <a:pt x="21310" y="124574"/>
                  </a:lnTo>
                  <a:lnTo>
                    <a:pt x="22898" y="126212"/>
                  </a:lnTo>
                  <a:lnTo>
                    <a:pt x="22898" y="113093"/>
                  </a:lnTo>
                  <a:close/>
                </a:path>
                <a:path w="31115" h="255904">
                  <a:moveTo>
                    <a:pt x="26200" y="85229"/>
                  </a:moveTo>
                  <a:lnTo>
                    <a:pt x="24612" y="81953"/>
                  </a:lnTo>
                  <a:lnTo>
                    <a:pt x="22898" y="83591"/>
                  </a:lnTo>
                  <a:lnTo>
                    <a:pt x="21310" y="86880"/>
                  </a:lnTo>
                  <a:lnTo>
                    <a:pt x="21310" y="88519"/>
                  </a:lnTo>
                  <a:lnTo>
                    <a:pt x="24612" y="91782"/>
                  </a:lnTo>
                  <a:lnTo>
                    <a:pt x="26200" y="93421"/>
                  </a:lnTo>
                  <a:lnTo>
                    <a:pt x="26200" y="85229"/>
                  </a:lnTo>
                  <a:close/>
                </a:path>
                <a:path w="31115" h="255904">
                  <a:moveTo>
                    <a:pt x="31102" y="149148"/>
                  </a:moveTo>
                  <a:lnTo>
                    <a:pt x="29514" y="145884"/>
                  </a:lnTo>
                  <a:lnTo>
                    <a:pt x="27800" y="147523"/>
                  </a:lnTo>
                  <a:lnTo>
                    <a:pt x="26200" y="152438"/>
                  </a:lnTo>
                  <a:lnTo>
                    <a:pt x="27800" y="155714"/>
                  </a:lnTo>
                  <a:lnTo>
                    <a:pt x="31102" y="157365"/>
                  </a:lnTo>
                  <a:lnTo>
                    <a:pt x="31102" y="149148"/>
                  </a:lnTo>
                  <a:close/>
                </a:path>
                <a:path w="31115" h="255904">
                  <a:moveTo>
                    <a:pt x="31102" y="103263"/>
                  </a:moveTo>
                  <a:lnTo>
                    <a:pt x="29514" y="99987"/>
                  </a:lnTo>
                  <a:lnTo>
                    <a:pt x="27800" y="101625"/>
                  </a:lnTo>
                  <a:lnTo>
                    <a:pt x="27800" y="108191"/>
                  </a:lnTo>
                  <a:lnTo>
                    <a:pt x="29514" y="109816"/>
                  </a:lnTo>
                  <a:lnTo>
                    <a:pt x="31102" y="111455"/>
                  </a:lnTo>
                  <a:lnTo>
                    <a:pt x="31102" y="103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429765" y="5515571"/>
              <a:ext cx="6985" cy="36195"/>
            </a:xfrm>
            <a:custGeom>
              <a:avLst/>
              <a:gdLst/>
              <a:ahLst/>
              <a:cxnLst/>
              <a:rect l="l" t="t" r="r" b="b"/>
              <a:pathLst>
                <a:path w="6984" h="36195">
                  <a:moveTo>
                    <a:pt x="4902" y="21297"/>
                  </a:moveTo>
                  <a:lnTo>
                    <a:pt x="3187" y="24587"/>
                  </a:lnTo>
                  <a:lnTo>
                    <a:pt x="0" y="27863"/>
                  </a:lnTo>
                  <a:lnTo>
                    <a:pt x="1587" y="32778"/>
                  </a:lnTo>
                  <a:lnTo>
                    <a:pt x="3187" y="34417"/>
                  </a:lnTo>
                  <a:lnTo>
                    <a:pt x="4902" y="36068"/>
                  </a:lnTo>
                  <a:lnTo>
                    <a:pt x="4902" y="21297"/>
                  </a:lnTo>
                  <a:close/>
                </a:path>
                <a:path w="6984" h="36195">
                  <a:moveTo>
                    <a:pt x="6489" y="0"/>
                  </a:moveTo>
                  <a:lnTo>
                    <a:pt x="4902" y="0"/>
                  </a:lnTo>
                  <a:lnTo>
                    <a:pt x="1587" y="4914"/>
                  </a:lnTo>
                  <a:lnTo>
                    <a:pt x="3187" y="8204"/>
                  </a:lnTo>
                  <a:lnTo>
                    <a:pt x="4902" y="11468"/>
                  </a:lnTo>
                  <a:lnTo>
                    <a:pt x="6489" y="9829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429765" y="5535231"/>
              <a:ext cx="29845" cy="179070"/>
            </a:xfrm>
            <a:custGeom>
              <a:avLst/>
              <a:gdLst/>
              <a:ahLst/>
              <a:cxnLst/>
              <a:rect l="l" t="t" r="r" b="b"/>
              <a:pathLst>
                <a:path w="29845" h="179070">
                  <a:moveTo>
                    <a:pt x="4902" y="167195"/>
                  </a:moveTo>
                  <a:lnTo>
                    <a:pt x="1587" y="168833"/>
                  </a:lnTo>
                  <a:lnTo>
                    <a:pt x="1587" y="170484"/>
                  </a:lnTo>
                  <a:lnTo>
                    <a:pt x="0" y="172123"/>
                  </a:lnTo>
                  <a:lnTo>
                    <a:pt x="3187" y="178676"/>
                  </a:lnTo>
                  <a:lnTo>
                    <a:pt x="4902" y="178676"/>
                  </a:lnTo>
                  <a:lnTo>
                    <a:pt x="4902" y="167195"/>
                  </a:lnTo>
                  <a:close/>
                </a:path>
                <a:path w="29845" h="179070">
                  <a:moveTo>
                    <a:pt x="18008" y="63931"/>
                  </a:moveTo>
                  <a:lnTo>
                    <a:pt x="16294" y="59016"/>
                  </a:lnTo>
                  <a:lnTo>
                    <a:pt x="16294" y="55740"/>
                  </a:lnTo>
                  <a:lnTo>
                    <a:pt x="14693" y="54102"/>
                  </a:lnTo>
                  <a:lnTo>
                    <a:pt x="13106" y="57378"/>
                  </a:lnTo>
                  <a:lnTo>
                    <a:pt x="11391" y="60655"/>
                  </a:lnTo>
                  <a:lnTo>
                    <a:pt x="13106" y="63931"/>
                  </a:lnTo>
                  <a:lnTo>
                    <a:pt x="16294" y="65582"/>
                  </a:lnTo>
                  <a:lnTo>
                    <a:pt x="18008" y="67221"/>
                  </a:lnTo>
                  <a:lnTo>
                    <a:pt x="18008" y="63931"/>
                  </a:lnTo>
                  <a:close/>
                </a:path>
                <a:path w="29845" h="179070">
                  <a:moveTo>
                    <a:pt x="29514" y="6565"/>
                  </a:moveTo>
                  <a:lnTo>
                    <a:pt x="27800" y="3289"/>
                  </a:lnTo>
                  <a:lnTo>
                    <a:pt x="27800" y="0"/>
                  </a:lnTo>
                  <a:lnTo>
                    <a:pt x="26212" y="1638"/>
                  </a:lnTo>
                  <a:lnTo>
                    <a:pt x="24498" y="4927"/>
                  </a:lnTo>
                  <a:lnTo>
                    <a:pt x="24498" y="8204"/>
                  </a:lnTo>
                  <a:lnTo>
                    <a:pt x="26212" y="11480"/>
                  </a:lnTo>
                  <a:lnTo>
                    <a:pt x="27800" y="13119"/>
                  </a:lnTo>
                  <a:lnTo>
                    <a:pt x="27800" y="9842"/>
                  </a:lnTo>
                  <a:lnTo>
                    <a:pt x="29514" y="6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428058" y="5597519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4" h="15239">
                  <a:moveTo>
                    <a:pt x="4900" y="0"/>
                  </a:moveTo>
                  <a:lnTo>
                    <a:pt x="1709" y="1636"/>
                  </a:lnTo>
                  <a:lnTo>
                    <a:pt x="0" y="4920"/>
                  </a:lnTo>
                  <a:lnTo>
                    <a:pt x="1709" y="9841"/>
                  </a:lnTo>
                  <a:lnTo>
                    <a:pt x="3305" y="11478"/>
                  </a:lnTo>
                  <a:lnTo>
                    <a:pt x="6610" y="14750"/>
                  </a:lnTo>
                  <a:lnTo>
                    <a:pt x="6610" y="4920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426463" y="5566384"/>
              <a:ext cx="29845" cy="196850"/>
            </a:xfrm>
            <a:custGeom>
              <a:avLst/>
              <a:gdLst/>
              <a:ahLst/>
              <a:cxnLst/>
              <a:rect l="l" t="t" r="r" b="b"/>
              <a:pathLst>
                <a:path w="29845" h="196850">
                  <a:moveTo>
                    <a:pt x="4889" y="188506"/>
                  </a:moveTo>
                  <a:lnTo>
                    <a:pt x="3302" y="183578"/>
                  </a:lnTo>
                  <a:lnTo>
                    <a:pt x="1587" y="185216"/>
                  </a:lnTo>
                  <a:lnTo>
                    <a:pt x="0" y="186855"/>
                  </a:lnTo>
                  <a:lnTo>
                    <a:pt x="0" y="191782"/>
                  </a:lnTo>
                  <a:lnTo>
                    <a:pt x="1587" y="195059"/>
                  </a:lnTo>
                  <a:lnTo>
                    <a:pt x="3302" y="196697"/>
                  </a:lnTo>
                  <a:lnTo>
                    <a:pt x="4889" y="196697"/>
                  </a:lnTo>
                  <a:lnTo>
                    <a:pt x="4889" y="188506"/>
                  </a:lnTo>
                  <a:close/>
                </a:path>
                <a:path w="29845" h="196850">
                  <a:moveTo>
                    <a:pt x="4889" y="157353"/>
                  </a:moveTo>
                  <a:lnTo>
                    <a:pt x="3302" y="154076"/>
                  </a:lnTo>
                  <a:lnTo>
                    <a:pt x="1587" y="155714"/>
                  </a:lnTo>
                  <a:lnTo>
                    <a:pt x="1587" y="157353"/>
                  </a:lnTo>
                  <a:lnTo>
                    <a:pt x="0" y="162280"/>
                  </a:lnTo>
                  <a:lnTo>
                    <a:pt x="1587" y="163906"/>
                  </a:lnTo>
                  <a:lnTo>
                    <a:pt x="3302" y="165544"/>
                  </a:lnTo>
                  <a:lnTo>
                    <a:pt x="4889" y="165544"/>
                  </a:lnTo>
                  <a:lnTo>
                    <a:pt x="4889" y="157353"/>
                  </a:lnTo>
                  <a:close/>
                </a:path>
                <a:path w="29845" h="196850">
                  <a:moveTo>
                    <a:pt x="8204" y="81953"/>
                  </a:moveTo>
                  <a:lnTo>
                    <a:pt x="4889" y="77038"/>
                  </a:lnTo>
                  <a:lnTo>
                    <a:pt x="3302" y="77038"/>
                  </a:lnTo>
                  <a:lnTo>
                    <a:pt x="3302" y="80314"/>
                  </a:lnTo>
                  <a:lnTo>
                    <a:pt x="6489" y="86868"/>
                  </a:lnTo>
                  <a:lnTo>
                    <a:pt x="8204" y="86868"/>
                  </a:lnTo>
                  <a:lnTo>
                    <a:pt x="8204" y="81953"/>
                  </a:lnTo>
                  <a:close/>
                </a:path>
                <a:path w="29845" h="196850">
                  <a:moveTo>
                    <a:pt x="8204" y="44259"/>
                  </a:moveTo>
                  <a:lnTo>
                    <a:pt x="6489" y="45897"/>
                  </a:lnTo>
                  <a:lnTo>
                    <a:pt x="4889" y="47536"/>
                  </a:lnTo>
                  <a:lnTo>
                    <a:pt x="4889" y="49174"/>
                  </a:lnTo>
                  <a:lnTo>
                    <a:pt x="6489" y="54089"/>
                  </a:lnTo>
                  <a:lnTo>
                    <a:pt x="8204" y="55727"/>
                  </a:lnTo>
                  <a:lnTo>
                    <a:pt x="8204" y="44259"/>
                  </a:lnTo>
                  <a:close/>
                </a:path>
                <a:path w="29845" h="196850">
                  <a:moveTo>
                    <a:pt x="9791" y="124574"/>
                  </a:moveTo>
                  <a:lnTo>
                    <a:pt x="8204" y="122936"/>
                  </a:lnTo>
                  <a:lnTo>
                    <a:pt x="4889" y="122936"/>
                  </a:lnTo>
                  <a:lnTo>
                    <a:pt x="4889" y="131127"/>
                  </a:lnTo>
                  <a:lnTo>
                    <a:pt x="8204" y="127850"/>
                  </a:lnTo>
                  <a:lnTo>
                    <a:pt x="9791" y="124574"/>
                  </a:lnTo>
                  <a:close/>
                </a:path>
                <a:path w="29845" h="196850">
                  <a:moveTo>
                    <a:pt x="11391" y="0"/>
                  </a:moveTo>
                  <a:lnTo>
                    <a:pt x="8204" y="1638"/>
                  </a:lnTo>
                  <a:lnTo>
                    <a:pt x="8204" y="9829"/>
                  </a:lnTo>
                  <a:lnTo>
                    <a:pt x="9791" y="13119"/>
                  </a:lnTo>
                  <a:lnTo>
                    <a:pt x="11391" y="13119"/>
                  </a:lnTo>
                  <a:lnTo>
                    <a:pt x="11391" y="0"/>
                  </a:lnTo>
                  <a:close/>
                </a:path>
                <a:path w="29845" h="196850">
                  <a:moveTo>
                    <a:pt x="14693" y="132778"/>
                  </a:moveTo>
                  <a:lnTo>
                    <a:pt x="13093" y="127850"/>
                  </a:lnTo>
                  <a:lnTo>
                    <a:pt x="11391" y="129489"/>
                  </a:lnTo>
                  <a:lnTo>
                    <a:pt x="11391" y="134404"/>
                  </a:lnTo>
                  <a:lnTo>
                    <a:pt x="13093" y="137680"/>
                  </a:lnTo>
                  <a:lnTo>
                    <a:pt x="14693" y="139331"/>
                  </a:lnTo>
                  <a:lnTo>
                    <a:pt x="14693" y="132778"/>
                  </a:lnTo>
                  <a:close/>
                </a:path>
                <a:path w="29845" h="196850">
                  <a:moveTo>
                    <a:pt x="14693" y="83604"/>
                  </a:moveTo>
                  <a:lnTo>
                    <a:pt x="13093" y="80314"/>
                  </a:lnTo>
                  <a:lnTo>
                    <a:pt x="13093" y="75399"/>
                  </a:lnTo>
                  <a:lnTo>
                    <a:pt x="11391" y="75399"/>
                  </a:lnTo>
                  <a:lnTo>
                    <a:pt x="9791" y="77038"/>
                  </a:lnTo>
                  <a:lnTo>
                    <a:pt x="8204" y="80314"/>
                  </a:lnTo>
                  <a:lnTo>
                    <a:pt x="9791" y="85229"/>
                  </a:lnTo>
                  <a:lnTo>
                    <a:pt x="13093" y="86868"/>
                  </a:lnTo>
                  <a:lnTo>
                    <a:pt x="14693" y="88506"/>
                  </a:lnTo>
                  <a:lnTo>
                    <a:pt x="14693" y="83604"/>
                  </a:lnTo>
                  <a:close/>
                </a:path>
                <a:path w="29845" h="196850">
                  <a:moveTo>
                    <a:pt x="14693" y="31140"/>
                  </a:moveTo>
                  <a:lnTo>
                    <a:pt x="13093" y="27863"/>
                  </a:lnTo>
                  <a:lnTo>
                    <a:pt x="11391" y="22948"/>
                  </a:lnTo>
                  <a:lnTo>
                    <a:pt x="9791" y="24587"/>
                  </a:lnTo>
                  <a:lnTo>
                    <a:pt x="8204" y="27863"/>
                  </a:lnTo>
                  <a:lnTo>
                    <a:pt x="9791" y="32778"/>
                  </a:lnTo>
                  <a:lnTo>
                    <a:pt x="13093" y="34429"/>
                  </a:lnTo>
                  <a:lnTo>
                    <a:pt x="14693" y="36068"/>
                  </a:lnTo>
                  <a:lnTo>
                    <a:pt x="14693" y="31140"/>
                  </a:lnTo>
                  <a:close/>
                </a:path>
                <a:path w="29845" h="196850">
                  <a:moveTo>
                    <a:pt x="16408" y="108178"/>
                  </a:moveTo>
                  <a:lnTo>
                    <a:pt x="14693" y="108178"/>
                  </a:lnTo>
                  <a:lnTo>
                    <a:pt x="13093" y="111467"/>
                  </a:lnTo>
                  <a:lnTo>
                    <a:pt x="13093" y="116370"/>
                  </a:lnTo>
                  <a:lnTo>
                    <a:pt x="14693" y="118021"/>
                  </a:lnTo>
                  <a:lnTo>
                    <a:pt x="16408" y="118021"/>
                  </a:lnTo>
                  <a:lnTo>
                    <a:pt x="16408" y="108178"/>
                  </a:lnTo>
                  <a:close/>
                </a:path>
                <a:path w="29845" h="196850">
                  <a:moveTo>
                    <a:pt x="17995" y="65570"/>
                  </a:moveTo>
                  <a:lnTo>
                    <a:pt x="16408" y="63931"/>
                  </a:lnTo>
                  <a:lnTo>
                    <a:pt x="14693" y="60642"/>
                  </a:lnTo>
                  <a:lnTo>
                    <a:pt x="14693" y="63931"/>
                  </a:lnTo>
                  <a:lnTo>
                    <a:pt x="13093" y="67195"/>
                  </a:lnTo>
                  <a:lnTo>
                    <a:pt x="14693" y="72123"/>
                  </a:lnTo>
                  <a:lnTo>
                    <a:pt x="16408" y="73761"/>
                  </a:lnTo>
                  <a:lnTo>
                    <a:pt x="17995" y="75399"/>
                  </a:lnTo>
                  <a:lnTo>
                    <a:pt x="17995" y="65570"/>
                  </a:lnTo>
                  <a:close/>
                </a:path>
                <a:path w="29845" h="196850">
                  <a:moveTo>
                    <a:pt x="21310" y="99987"/>
                  </a:moveTo>
                  <a:lnTo>
                    <a:pt x="19596" y="95059"/>
                  </a:lnTo>
                  <a:lnTo>
                    <a:pt x="17995" y="98348"/>
                  </a:lnTo>
                  <a:lnTo>
                    <a:pt x="16408" y="99987"/>
                  </a:lnTo>
                  <a:lnTo>
                    <a:pt x="16408" y="104902"/>
                  </a:lnTo>
                  <a:lnTo>
                    <a:pt x="17995" y="108178"/>
                  </a:lnTo>
                  <a:lnTo>
                    <a:pt x="19596" y="109816"/>
                  </a:lnTo>
                  <a:lnTo>
                    <a:pt x="21310" y="109816"/>
                  </a:lnTo>
                  <a:lnTo>
                    <a:pt x="21310" y="99987"/>
                  </a:lnTo>
                  <a:close/>
                </a:path>
                <a:path w="29845" h="196850">
                  <a:moveTo>
                    <a:pt x="21310" y="50812"/>
                  </a:moveTo>
                  <a:lnTo>
                    <a:pt x="19596" y="52451"/>
                  </a:lnTo>
                  <a:lnTo>
                    <a:pt x="17995" y="55727"/>
                  </a:lnTo>
                  <a:lnTo>
                    <a:pt x="17995" y="59004"/>
                  </a:lnTo>
                  <a:lnTo>
                    <a:pt x="21310" y="62293"/>
                  </a:lnTo>
                  <a:lnTo>
                    <a:pt x="21310" y="50812"/>
                  </a:lnTo>
                  <a:close/>
                </a:path>
                <a:path w="29845" h="196850">
                  <a:moveTo>
                    <a:pt x="29514" y="42621"/>
                  </a:moveTo>
                  <a:lnTo>
                    <a:pt x="27800" y="44259"/>
                  </a:lnTo>
                  <a:lnTo>
                    <a:pt x="26200" y="44259"/>
                  </a:lnTo>
                  <a:lnTo>
                    <a:pt x="26200" y="45897"/>
                  </a:lnTo>
                  <a:lnTo>
                    <a:pt x="27800" y="52451"/>
                  </a:lnTo>
                  <a:lnTo>
                    <a:pt x="29514" y="54089"/>
                  </a:lnTo>
                  <a:lnTo>
                    <a:pt x="29514" y="42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423157" y="5697503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4">
                  <a:moveTo>
                    <a:pt x="4900" y="0"/>
                  </a:moveTo>
                  <a:lnTo>
                    <a:pt x="1595" y="0"/>
                  </a:lnTo>
                  <a:lnTo>
                    <a:pt x="0" y="3284"/>
                  </a:lnTo>
                  <a:lnTo>
                    <a:pt x="1595" y="8205"/>
                  </a:lnTo>
                  <a:lnTo>
                    <a:pt x="4900" y="6557"/>
                  </a:lnTo>
                  <a:lnTo>
                    <a:pt x="6610" y="1647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31352" y="5546712"/>
              <a:ext cx="26670" cy="140970"/>
            </a:xfrm>
            <a:custGeom>
              <a:avLst/>
              <a:gdLst/>
              <a:ahLst/>
              <a:cxnLst/>
              <a:rect l="l" t="t" r="r" b="b"/>
              <a:pathLst>
                <a:path w="26670" h="140970">
                  <a:moveTo>
                    <a:pt x="6502" y="131140"/>
                  </a:moveTo>
                  <a:lnTo>
                    <a:pt x="3314" y="129489"/>
                  </a:lnTo>
                  <a:lnTo>
                    <a:pt x="0" y="129489"/>
                  </a:lnTo>
                  <a:lnTo>
                    <a:pt x="0" y="137693"/>
                  </a:lnTo>
                  <a:lnTo>
                    <a:pt x="1600" y="140970"/>
                  </a:lnTo>
                  <a:lnTo>
                    <a:pt x="1600" y="139331"/>
                  </a:lnTo>
                  <a:lnTo>
                    <a:pt x="3314" y="136042"/>
                  </a:lnTo>
                  <a:lnTo>
                    <a:pt x="6502" y="131140"/>
                  </a:lnTo>
                  <a:close/>
                </a:path>
                <a:path w="26670" h="140970">
                  <a:moveTo>
                    <a:pt x="14706" y="62293"/>
                  </a:moveTo>
                  <a:lnTo>
                    <a:pt x="11518" y="60655"/>
                  </a:lnTo>
                  <a:lnTo>
                    <a:pt x="8204" y="62293"/>
                  </a:lnTo>
                  <a:lnTo>
                    <a:pt x="8204" y="70485"/>
                  </a:lnTo>
                  <a:lnTo>
                    <a:pt x="9804" y="72123"/>
                  </a:lnTo>
                  <a:lnTo>
                    <a:pt x="9804" y="70485"/>
                  </a:lnTo>
                  <a:lnTo>
                    <a:pt x="13106" y="67208"/>
                  </a:lnTo>
                  <a:lnTo>
                    <a:pt x="14706" y="62293"/>
                  </a:lnTo>
                  <a:close/>
                </a:path>
                <a:path w="26670" h="140970">
                  <a:moveTo>
                    <a:pt x="22910" y="101625"/>
                  </a:moveTo>
                  <a:lnTo>
                    <a:pt x="21310" y="99987"/>
                  </a:lnTo>
                  <a:lnTo>
                    <a:pt x="16421" y="99987"/>
                  </a:lnTo>
                  <a:lnTo>
                    <a:pt x="16421" y="111467"/>
                  </a:lnTo>
                  <a:lnTo>
                    <a:pt x="18008" y="108178"/>
                  </a:lnTo>
                  <a:lnTo>
                    <a:pt x="19723" y="106540"/>
                  </a:lnTo>
                  <a:lnTo>
                    <a:pt x="22910" y="101625"/>
                  </a:lnTo>
                  <a:close/>
                </a:path>
                <a:path w="26670" h="140970">
                  <a:moveTo>
                    <a:pt x="22910" y="1638"/>
                  </a:moveTo>
                  <a:lnTo>
                    <a:pt x="21310" y="0"/>
                  </a:lnTo>
                  <a:lnTo>
                    <a:pt x="18008" y="0"/>
                  </a:lnTo>
                  <a:lnTo>
                    <a:pt x="16421" y="4927"/>
                  </a:lnTo>
                  <a:lnTo>
                    <a:pt x="18008" y="8191"/>
                  </a:lnTo>
                  <a:lnTo>
                    <a:pt x="18008" y="11480"/>
                  </a:lnTo>
                  <a:lnTo>
                    <a:pt x="19723" y="8191"/>
                  </a:lnTo>
                  <a:lnTo>
                    <a:pt x="22910" y="4927"/>
                  </a:lnTo>
                  <a:lnTo>
                    <a:pt x="22910" y="1638"/>
                  </a:lnTo>
                  <a:close/>
                </a:path>
                <a:path w="26670" h="140970">
                  <a:moveTo>
                    <a:pt x="24625" y="52451"/>
                  </a:moveTo>
                  <a:lnTo>
                    <a:pt x="22910" y="49174"/>
                  </a:lnTo>
                  <a:lnTo>
                    <a:pt x="18008" y="49174"/>
                  </a:lnTo>
                  <a:lnTo>
                    <a:pt x="18008" y="60655"/>
                  </a:lnTo>
                  <a:lnTo>
                    <a:pt x="19723" y="59004"/>
                  </a:lnTo>
                  <a:lnTo>
                    <a:pt x="22910" y="55740"/>
                  </a:lnTo>
                  <a:lnTo>
                    <a:pt x="24625" y="52451"/>
                  </a:lnTo>
                  <a:close/>
                </a:path>
                <a:path w="26670" h="140970">
                  <a:moveTo>
                    <a:pt x="26212" y="83604"/>
                  </a:moveTo>
                  <a:lnTo>
                    <a:pt x="22910" y="80314"/>
                  </a:lnTo>
                  <a:lnTo>
                    <a:pt x="21310" y="80314"/>
                  </a:lnTo>
                  <a:lnTo>
                    <a:pt x="21310" y="81965"/>
                  </a:lnTo>
                  <a:lnTo>
                    <a:pt x="19723" y="85242"/>
                  </a:lnTo>
                  <a:lnTo>
                    <a:pt x="19723" y="91795"/>
                  </a:lnTo>
                  <a:lnTo>
                    <a:pt x="21310" y="93433"/>
                  </a:lnTo>
                  <a:lnTo>
                    <a:pt x="21310" y="90157"/>
                  </a:lnTo>
                  <a:lnTo>
                    <a:pt x="24625" y="86868"/>
                  </a:lnTo>
                  <a:lnTo>
                    <a:pt x="26212" y="83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424753" y="5653250"/>
              <a:ext cx="3810" cy="15240"/>
            </a:xfrm>
            <a:custGeom>
              <a:avLst/>
              <a:gdLst/>
              <a:ahLst/>
              <a:cxnLst/>
              <a:rect l="l" t="t" r="r" b="b"/>
              <a:pathLst>
                <a:path w="3809" h="15239">
                  <a:moveTo>
                    <a:pt x="3305" y="0"/>
                  </a:moveTo>
                  <a:lnTo>
                    <a:pt x="0" y="0"/>
                  </a:lnTo>
                  <a:lnTo>
                    <a:pt x="0" y="6557"/>
                  </a:lnTo>
                  <a:lnTo>
                    <a:pt x="1709" y="11478"/>
                  </a:lnTo>
                  <a:lnTo>
                    <a:pt x="3305" y="14750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442871" y="5566384"/>
              <a:ext cx="6985" cy="21590"/>
            </a:xfrm>
            <a:custGeom>
              <a:avLst/>
              <a:gdLst/>
              <a:ahLst/>
              <a:cxnLst/>
              <a:rect l="l" t="t" r="r" b="b"/>
              <a:pathLst>
                <a:path w="6984" h="21589">
                  <a:moveTo>
                    <a:pt x="4902" y="13119"/>
                  </a:moveTo>
                  <a:lnTo>
                    <a:pt x="3187" y="11468"/>
                  </a:lnTo>
                  <a:lnTo>
                    <a:pt x="1587" y="11468"/>
                  </a:lnTo>
                  <a:lnTo>
                    <a:pt x="0" y="13119"/>
                  </a:lnTo>
                  <a:lnTo>
                    <a:pt x="0" y="21310"/>
                  </a:lnTo>
                  <a:lnTo>
                    <a:pt x="1587" y="19672"/>
                  </a:lnTo>
                  <a:lnTo>
                    <a:pt x="3187" y="16395"/>
                  </a:lnTo>
                  <a:lnTo>
                    <a:pt x="4902" y="13119"/>
                  </a:lnTo>
                  <a:close/>
                </a:path>
                <a:path w="6984" h="21589">
                  <a:moveTo>
                    <a:pt x="6489" y="1638"/>
                  </a:moveTo>
                  <a:lnTo>
                    <a:pt x="4902" y="0"/>
                  </a:lnTo>
                  <a:lnTo>
                    <a:pt x="0" y="0"/>
                  </a:lnTo>
                  <a:lnTo>
                    <a:pt x="0" y="9829"/>
                  </a:lnTo>
                  <a:lnTo>
                    <a:pt x="1587" y="8191"/>
                  </a:lnTo>
                  <a:lnTo>
                    <a:pt x="4902" y="6565"/>
                  </a:lnTo>
                  <a:lnTo>
                    <a:pt x="6489" y="1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418257" y="5738483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4">
                  <a:moveTo>
                    <a:pt x="3305" y="0"/>
                  </a:moveTo>
                  <a:lnTo>
                    <a:pt x="0" y="0"/>
                  </a:lnTo>
                  <a:lnTo>
                    <a:pt x="0" y="6557"/>
                  </a:lnTo>
                  <a:lnTo>
                    <a:pt x="1595" y="6557"/>
                  </a:lnTo>
                  <a:lnTo>
                    <a:pt x="1595" y="8205"/>
                  </a:lnTo>
                  <a:lnTo>
                    <a:pt x="3305" y="6557"/>
                  </a:lnTo>
                  <a:lnTo>
                    <a:pt x="6496" y="3284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31352" y="5512295"/>
              <a:ext cx="23495" cy="125095"/>
            </a:xfrm>
            <a:custGeom>
              <a:avLst/>
              <a:gdLst/>
              <a:ahLst/>
              <a:cxnLst/>
              <a:rect l="l" t="t" r="r" b="b"/>
              <a:pathLst>
                <a:path w="23495" h="125095">
                  <a:moveTo>
                    <a:pt x="4902" y="118021"/>
                  </a:moveTo>
                  <a:lnTo>
                    <a:pt x="3314" y="116382"/>
                  </a:lnTo>
                  <a:lnTo>
                    <a:pt x="0" y="116382"/>
                  </a:lnTo>
                  <a:lnTo>
                    <a:pt x="0" y="124574"/>
                  </a:lnTo>
                  <a:lnTo>
                    <a:pt x="3314" y="121285"/>
                  </a:lnTo>
                  <a:lnTo>
                    <a:pt x="4902" y="118021"/>
                  </a:lnTo>
                  <a:close/>
                </a:path>
                <a:path w="23495" h="125095">
                  <a:moveTo>
                    <a:pt x="9804" y="44246"/>
                  </a:moveTo>
                  <a:lnTo>
                    <a:pt x="8204" y="40982"/>
                  </a:lnTo>
                  <a:lnTo>
                    <a:pt x="6502" y="42608"/>
                  </a:lnTo>
                  <a:lnTo>
                    <a:pt x="4902" y="44246"/>
                  </a:lnTo>
                  <a:lnTo>
                    <a:pt x="6502" y="49174"/>
                  </a:lnTo>
                  <a:lnTo>
                    <a:pt x="8204" y="50812"/>
                  </a:lnTo>
                  <a:lnTo>
                    <a:pt x="9804" y="52438"/>
                  </a:lnTo>
                  <a:lnTo>
                    <a:pt x="9804" y="44246"/>
                  </a:lnTo>
                  <a:close/>
                </a:path>
                <a:path w="23495" h="125095">
                  <a:moveTo>
                    <a:pt x="18008" y="0"/>
                  </a:moveTo>
                  <a:lnTo>
                    <a:pt x="16421" y="1638"/>
                  </a:lnTo>
                  <a:lnTo>
                    <a:pt x="14706" y="4914"/>
                  </a:lnTo>
                  <a:lnTo>
                    <a:pt x="14706" y="8191"/>
                  </a:lnTo>
                  <a:lnTo>
                    <a:pt x="16421" y="9829"/>
                  </a:lnTo>
                  <a:lnTo>
                    <a:pt x="18008" y="11480"/>
                  </a:lnTo>
                  <a:lnTo>
                    <a:pt x="18008" y="0"/>
                  </a:lnTo>
                  <a:close/>
                </a:path>
                <a:path w="23495" h="125095">
                  <a:moveTo>
                    <a:pt x="22910" y="65557"/>
                  </a:moveTo>
                  <a:lnTo>
                    <a:pt x="21310" y="67208"/>
                  </a:lnTo>
                  <a:lnTo>
                    <a:pt x="18008" y="70485"/>
                  </a:lnTo>
                  <a:lnTo>
                    <a:pt x="19723" y="75399"/>
                  </a:lnTo>
                  <a:lnTo>
                    <a:pt x="22910" y="78676"/>
                  </a:lnTo>
                  <a:lnTo>
                    <a:pt x="22910" y="65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414952" y="5386073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0" y="0"/>
                  </a:moveTo>
                  <a:lnTo>
                    <a:pt x="0" y="4920"/>
                  </a:lnTo>
                  <a:lnTo>
                    <a:pt x="3305" y="6557"/>
                  </a:lnTo>
                  <a:lnTo>
                    <a:pt x="6610" y="4920"/>
                  </a:lnTo>
                  <a:lnTo>
                    <a:pt x="4900" y="3272"/>
                  </a:lnTo>
                  <a:lnTo>
                    <a:pt x="1595" y="1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822199" y="4807483"/>
              <a:ext cx="95250" cy="861060"/>
            </a:xfrm>
            <a:custGeom>
              <a:avLst/>
              <a:gdLst/>
              <a:ahLst/>
              <a:cxnLst/>
              <a:rect l="l" t="t" r="r" b="b"/>
              <a:pathLst>
                <a:path w="95250" h="861060">
                  <a:moveTo>
                    <a:pt x="3289" y="683501"/>
                  </a:moveTo>
                  <a:lnTo>
                    <a:pt x="0" y="681863"/>
                  </a:lnTo>
                  <a:lnTo>
                    <a:pt x="0" y="693331"/>
                  </a:lnTo>
                  <a:lnTo>
                    <a:pt x="1638" y="691692"/>
                  </a:lnTo>
                  <a:lnTo>
                    <a:pt x="3289" y="688416"/>
                  </a:lnTo>
                  <a:lnTo>
                    <a:pt x="3289" y="683501"/>
                  </a:lnTo>
                  <a:close/>
                </a:path>
                <a:path w="95250" h="861060">
                  <a:moveTo>
                    <a:pt x="3289" y="663829"/>
                  </a:moveTo>
                  <a:lnTo>
                    <a:pt x="1638" y="660552"/>
                  </a:lnTo>
                  <a:lnTo>
                    <a:pt x="0" y="660552"/>
                  </a:lnTo>
                  <a:lnTo>
                    <a:pt x="0" y="672020"/>
                  </a:lnTo>
                  <a:lnTo>
                    <a:pt x="3289" y="672020"/>
                  </a:lnTo>
                  <a:lnTo>
                    <a:pt x="3289" y="663829"/>
                  </a:lnTo>
                  <a:close/>
                </a:path>
                <a:path w="95250" h="861060">
                  <a:moveTo>
                    <a:pt x="4927" y="717918"/>
                  </a:moveTo>
                  <a:lnTo>
                    <a:pt x="1638" y="714641"/>
                  </a:lnTo>
                  <a:lnTo>
                    <a:pt x="1638" y="727748"/>
                  </a:lnTo>
                  <a:lnTo>
                    <a:pt x="3289" y="727748"/>
                  </a:lnTo>
                  <a:lnTo>
                    <a:pt x="4927" y="721194"/>
                  </a:lnTo>
                  <a:lnTo>
                    <a:pt x="4927" y="717918"/>
                  </a:lnTo>
                  <a:close/>
                </a:path>
                <a:path w="95250" h="861060">
                  <a:moveTo>
                    <a:pt x="6565" y="639254"/>
                  </a:moveTo>
                  <a:lnTo>
                    <a:pt x="4927" y="635965"/>
                  </a:lnTo>
                  <a:lnTo>
                    <a:pt x="1638" y="634326"/>
                  </a:lnTo>
                  <a:lnTo>
                    <a:pt x="1638" y="640880"/>
                  </a:lnTo>
                  <a:lnTo>
                    <a:pt x="3289" y="644156"/>
                  </a:lnTo>
                  <a:lnTo>
                    <a:pt x="3289" y="647446"/>
                  </a:lnTo>
                  <a:lnTo>
                    <a:pt x="4927" y="645807"/>
                  </a:lnTo>
                  <a:lnTo>
                    <a:pt x="6565" y="639254"/>
                  </a:lnTo>
                  <a:close/>
                </a:path>
                <a:path w="95250" h="861060">
                  <a:moveTo>
                    <a:pt x="8204" y="704811"/>
                  </a:moveTo>
                  <a:lnTo>
                    <a:pt x="4927" y="701522"/>
                  </a:lnTo>
                  <a:lnTo>
                    <a:pt x="3289" y="701522"/>
                  </a:lnTo>
                  <a:lnTo>
                    <a:pt x="3289" y="711365"/>
                  </a:lnTo>
                  <a:lnTo>
                    <a:pt x="6565" y="709726"/>
                  </a:lnTo>
                  <a:lnTo>
                    <a:pt x="6565" y="706450"/>
                  </a:lnTo>
                  <a:lnTo>
                    <a:pt x="8204" y="704811"/>
                  </a:lnTo>
                  <a:close/>
                </a:path>
                <a:path w="95250" h="861060">
                  <a:moveTo>
                    <a:pt x="9842" y="762177"/>
                  </a:moveTo>
                  <a:lnTo>
                    <a:pt x="6565" y="757250"/>
                  </a:lnTo>
                  <a:lnTo>
                    <a:pt x="4927" y="757250"/>
                  </a:lnTo>
                  <a:lnTo>
                    <a:pt x="4927" y="768731"/>
                  </a:lnTo>
                  <a:lnTo>
                    <a:pt x="8204" y="767092"/>
                  </a:lnTo>
                  <a:lnTo>
                    <a:pt x="8204" y="765467"/>
                  </a:lnTo>
                  <a:lnTo>
                    <a:pt x="9842" y="762177"/>
                  </a:lnTo>
                  <a:close/>
                </a:path>
                <a:path w="95250" h="861060">
                  <a:moveTo>
                    <a:pt x="9842" y="742505"/>
                  </a:moveTo>
                  <a:lnTo>
                    <a:pt x="8204" y="739228"/>
                  </a:lnTo>
                  <a:lnTo>
                    <a:pt x="8204" y="737590"/>
                  </a:lnTo>
                  <a:lnTo>
                    <a:pt x="6565" y="735952"/>
                  </a:lnTo>
                  <a:lnTo>
                    <a:pt x="3289" y="737590"/>
                  </a:lnTo>
                  <a:lnTo>
                    <a:pt x="3289" y="740867"/>
                  </a:lnTo>
                  <a:lnTo>
                    <a:pt x="4927" y="744156"/>
                  </a:lnTo>
                  <a:lnTo>
                    <a:pt x="6565" y="745794"/>
                  </a:lnTo>
                  <a:lnTo>
                    <a:pt x="8204" y="745794"/>
                  </a:lnTo>
                  <a:lnTo>
                    <a:pt x="9842" y="742505"/>
                  </a:lnTo>
                  <a:close/>
                </a:path>
                <a:path w="95250" h="861060">
                  <a:moveTo>
                    <a:pt x="9842" y="688416"/>
                  </a:moveTo>
                  <a:lnTo>
                    <a:pt x="8204" y="685139"/>
                  </a:lnTo>
                  <a:lnTo>
                    <a:pt x="6565" y="686777"/>
                  </a:lnTo>
                  <a:lnTo>
                    <a:pt x="6565" y="696620"/>
                  </a:lnTo>
                  <a:lnTo>
                    <a:pt x="9842" y="696620"/>
                  </a:lnTo>
                  <a:lnTo>
                    <a:pt x="9842" y="688416"/>
                  </a:lnTo>
                  <a:close/>
                </a:path>
                <a:path w="95250" h="861060">
                  <a:moveTo>
                    <a:pt x="9842" y="650709"/>
                  </a:moveTo>
                  <a:lnTo>
                    <a:pt x="8204" y="652348"/>
                  </a:lnTo>
                  <a:lnTo>
                    <a:pt x="4927" y="657275"/>
                  </a:lnTo>
                  <a:lnTo>
                    <a:pt x="3289" y="660552"/>
                  </a:lnTo>
                  <a:lnTo>
                    <a:pt x="6565" y="662190"/>
                  </a:lnTo>
                  <a:lnTo>
                    <a:pt x="9842" y="660552"/>
                  </a:lnTo>
                  <a:lnTo>
                    <a:pt x="9842" y="650709"/>
                  </a:lnTo>
                  <a:close/>
                </a:path>
                <a:path w="95250" h="861060">
                  <a:moveTo>
                    <a:pt x="9842" y="621207"/>
                  </a:moveTo>
                  <a:lnTo>
                    <a:pt x="8204" y="619582"/>
                  </a:lnTo>
                  <a:lnTo>
                    <a:pt x="8204" y="617943"/>
                  </a:lnTo>
                  <a:lnTo>
                    <a:pt x="6565" y="619582"/>
                  </a:lnTo>
                  <a:lnTo>
                    <a:pt x="6565" y="622846"/>
                  </a:lnTo>
                  <a:lnTo>
                    <a:pt x="4927" y="626135"/>
                  </a:lnTo>
                  <a:lnTo>
                    <a:pt x="4927" y="629412"/>
                  </a:lnTo>
                  <a:lnTo>
                    <a:pt x="6565" y="631037"/>
                  </a:lnTo>
                  <a:lnTo>
                    <a:pt x="8204" y="629412"/>
                  </a:lnTo>
                  <a:lnTo>
                    <a:pt x="9842" y="624484"/>
                  </a:lnTo>
                  <a:lnTo>
                    <a:pt x="9842" y="621207"/>
                  </a:lnTo>
                  <a:close/>
                </a:path>
                <a:path w="95250" h="861060">
                  <a:moveTo>
                    <a:pt x="9842" y="593344"/>
                  </a:moveTo>
                  <a:lnTo>
                    <a:pt x="8204" y="590080"/>
                  </a:lnTo>
                  <a:lnTo>
                    <a:pt x="6565" y="588429"/>
                  </a:lnTo>
                  <a:lnTo>
                    <a:pt x="6565" y="599909"/>
                  </a:lnTo>
                  <a:lnTo>
                    <a:pt x="9842" y="598271"/>
                  </a:lnTo>
                  <a:lnTo>
                    <a:pt x="9842" y="593344"/>
                  </a:lnTo>
                  <a:close/>
                </a:path>
                <a:path w="95250" h="861060">
                  <a:moveTo>
                    <a:pt x="11493" y="673658"/>
                  </a:moveTo>
                  <a:lnTo>
                    <a:pt x="9842" y="668756"/>
                  </a:lnTo>
                  <a:lnTo>
                    <a:pt x="9842" y="667118"/>
                  </a:lnTo>
                  <a:lnTo>
                    <a:pt x="8204" y="670382"/>
                  </a:lnTo>
                  <a:lnTo>
                    <a:pt x="8204" y="678586"/>
                  </a:lnTo>
                  <a:lnTo>
                    <a:pt x="9842" y="678586"/>
                  </a:lnTo>
                  <a:lnTo>
                    <a:pt x="11493" y="675309"/>
                  </a:lnTo>
                  <a:lnTo>
                    <a:pt x="11493" y="673658"/>
                  </a:lnTo>
                  <a:close/>
                </a:path>
                <a:path w="95250" h="861060">
                  <a:moveTo>
                    <a:pt x="11493" y="601535"/>
                  </a:moveTo>
                  <a:lnTo>
                    <a:pt x="9842" y="603173"/>
                  </a:lnTo>
                  <a:lnTo>
                    <a:pt x="6565" y="609739"/>
                  </a:lnTo>
                  <a:lnTo>
                    <a:pt x="8204" y="613016"/>
                  </a:lnTo>
                  <a:lnTo>
                    <a:pt x="9842" y="611378"/>
                  </a:lnTo>
                  <a:lnTo>
                    <a:pt x="11493" y="606463"/>
                  </a:lnTo>
                  <a:lnTo>
                    <a:pt x="11493" y="601535"/>
                  </a:lnTo>
                  <a:close/>
                </a:path>
                <a:path w="95250" h="861060">
                  <a:moveTo>
                    <a:pt x="13131" y="708088"/>
                  </a:moveTo>
                  <a:lnTo>
                    <a:pt x="11493" y="708088"/>
                  </a:lnTo>
                  <a:lnTo>
                    <a:pt x="9842" y="709726"/>
                  </a:lnTo>
                  <a:lnTo>
                    <a:pt x="9842" y="717918"/>
                  </a:lnTo>
                  <a:lnTo>
                    <a:pt x="11493" y="716292"/>
                  </a:lnTo>
                  <a:lnTo>
                    <a:pt x="13131" y="711365"/>
                  </a:lnTo>
                  <a:lnTo>
                    <a:pt x="13131" y="708088"/>
                  </a:lnTo>
                  <a:close/>
                </a:path>
                <a:path w="95250" h="861060">
                  <a:moveTo>
                    <a:pt x="13131" y="570407"/>
                  </a:moveTo>
                  <a:lnTo>
                    <a:pt x="11493" y="570407"/>
                  </a:lnTo>
                  <a:lnTo>
                    <a:pt x="8204" y="575310"/>
                  </a:lnTo>
                  <a:lnTo>
                    <a:pt x="6565" y="578599"/>
                  </a:lnTo>
                  <a:lnTo>
                    <a:pt x="9842" y="581875"/>
                  </a:lnTo>
                  <a:lnTo>
                    <a:pt x="9842" y="580237"/>
                  </a:lnTo>
                  <a:lnTo>
                    <a:pt x="11493" y="580237"/>
                  </a:lnTo>
                  <a:lnTo>
                    <a:pt x="13131" y="576961"/>
                  </a:lnTo>
                  <a:lnTo>
                    <a:pt x="13131" y="570407"/>
                  </a:lnTo>
                  <a:close/>
                </a:path>
                <a:path w="95250" h="861060">
                  <a:moveTo>
                    <a:pt x="14770" y="729386"/>
                  </a:moveTo>
                  <a:lnTo>
                    <a:pt x="13131" y="724484"/>
                  </a:lnTo>
                  <a:lnTo>
                    <a:pt x="9842" y="721194"/>
                  </a:lnTo>
                  <a:lnTo>
                    <a:pt x="9842" y="735952"/>
                  </a:lnTo>
                  <a:lnTo>
                    <a:pt x="13131" y="734314"/>
                  </a:lnTo>
                  <a:lnTo>
                    <a:pt x="13131" y="732675"/>
                  </a:lnTo>
                  <a:lnTo>
                    <a:pt x="14770" y="729386"/>
                  </a:lnTo>
                  <a:close/>
                </a:path>
                <a:path w="95250" h="861060">
                  <a:moveTo>
                    <a:pt x="16408" y="790041"/>
                  </a:moveTo>
                  <a:lnTo>
                    <a:pt x="11493" y="785126"/>
                  </a:lnTo>
                  <a:lnTo>
                    <a:pt x="9842" y="786765"/>
                  </a:lnTo>
                  <a:lnTo>
                    <a:pt x="9842" y="788403"/>
                  </a:lnTo>
                  <a:lnTo>
                    <a:pt x="14770" y="793330"/>
                  </a:lnTo>
                  <a:lnTo>
                    <a:pt x="16408" y="790041"/>
                  </a:lnTo>
                  <a:close/>
                </a:path>
                <a:path w="95250" h="861060">
                  <a:moveTo>
                    <a:pt x="16408" y="770369"/>
                  </a:moveTo>
                  <a:lnTo>
                    <a:pt x="13131" y="770369"/>
                  </a:lnTo>
                  <a:lnTo>
                    <a:pt x="9842" y="772020"/>
                  </a:lnTo>
                  <a:lnTo>
                    <a:pt x="11493" y="773658"/>
                  </a:lnTo>
                  <a:lnTo>
                    <a:pt x="13131" y="776922"/>
                  </a:lnTo>
                  <a:lnTo>
                    <a:pt x="14770" y="778573"/>
                  </a:lnTo>
                  <a:lnTo>
                    <a:pt x="16408" y="778573"/>
                  </a:lnTo>
                  <a:lnTo>
                    <a:pt x="16408" y="770369"/>
                  </a:lnTo>
                  <a:close/>
                </a:path>
                <a:path w="95250" h="861060">
                  <a:moveTo>
                    <a:pt x="16408" y="749058"/>
                  </a:moveTo>
                  <a:lnTo>
                    <a:pt x="14770" y="747420"/>
                  </a:lnTo>
                  <a:lnTo>
                    <a:pt x="13131" y="747420"/>
                  </a:lnTo>
                  <a:lnTo>
                    <a:pt x="11493" y="749058"/>
                  </a:lnTo>
                  <a:lnTo>
                    <a:pt x="9842" y="749058"/>
                  </a:lnTo>
                  <a:lnTo>
                    <a:pt x="11493" y="750709"/>
                  </a:lnTo>
                  <a:lnTo>
                    <a:pt x="14770" y="755624"/>
                  </a:lnTo>
                  <a:lnTo>
                    <a:pt x="16408" y="757250"/>
                  </a:lnTo>
                  <a:lnTo>
                    <a:pt x="16408" y="749058"/>
                  </a:lnTo>
                  <a:close/>
                </a:path>
                <a:path w="95250" h="861060">
                  <a:moveTo>
                    <a:pt x="16408" y="698246"/>
                  </a:moveTo>
                  <a:lnTo>
                    <a:pt x="14770" y="698246"/>
                  </a:lnTo>
                  <a:lnTo>
                    <a:pt x="13131" y="699884"/>
                  </a:lnTo>
                  <a:lnTo>
                    <a:pt x="13131" y="706450"/>
                  </a:lnTo>
                  <a:lnTo>
                    <a:pt x="16408" y="706450"/>
                  </a:lnTo>
                  <a:lnTo>
                    <a:pt x="16408" y="698246"/>
                  </a:lnTo>
                  <a:close/>
                </a:path>
                <a:path w="95250" h="861060">
                  <a:moveTo>
                    <a:pt x="16408" y="650709"/>
                  </a:moveTo>
                  <a:lnTo>
                    <a:pt x="14770" y="647446"/>
                  </a:lnTo>
                  <a:lnTo>
                    <a:pt x="13131" y="645807"/>
                  </a:lnTo>
                  <a:lnTo>
                    <a:pt x="11493" y="645807"/>
                  </a:lnTo>
                  <a:lnTo>
                    <a:pt x="11493" y="652348"/>
                  </a:lnTo>
                  <a:lnTo>
                    <a:pt x="13131" y="655637"/>
                  </a:lnTo>
                  <a:lnTo>
                    <a:pt x="16408" y="655637"/>
                  </a:lnTo>
                  <a:lnTo>
                    <a:pt x="16408" y="650709"/>
                  </a:lnTo>
                  <a:close/>
                </a:path>
                <a:path w="95250" h="861060">
                  <a:moveTo>
                    <a:pt x="16408" y="634326"/>
                  </a:moveTo>
                  <a:lnTo>
                    <a:pt x="9842" y="640880"/>
                  </a:lnTo>
                  <a:lnTo>
                    <a:pt x="13131" y="642518"/>
                  </a:lnTo>
                  <a:lnTo>
                    <a:pt x="16408" y="642518"/>
                  </a:lnTo>
                  <a:lnTo>
                    <a:pt x="16408" y="634326"/>
                  </a:lnTo>
                  <a:close/>
                </a:path>
                <a:path w="95250" h="861060">
                  <a:moveTo>
                    <a:pt x="16408" y="624484"/>
                  </a:moveTo>
                  <a:lnTo>
                    <a:pt x="13131" y="626135"/>
                  </a:lnTo>
                  <a:lnTo>
                    <a:pt x="13131" y="629412"/>
                  </a:lnTo>
                  <a:lnTo>
                    <a:pt x="14770" y="631037"/>
                  </a:lnTo>
                  <a:lnTo>
                    <a:pt x="16408" y="631037"/>
                  </a:lnTo>
                  <a:lnTo>
                    <a:pt x="16408" y="624484"/>
                  </a:lnTo>
                  <a:close/>
                </a:path>
                <a:path w="95250" h="861060">
                  <a:moveTo>
                    <a:pt x="16408" y="553999"/>
                  </a:moveTo>
                  <a:lnTo>
                    <a:pt x="13131" y="555650"/>
                  </a:lnTo>
                  <a:lnTo>
                    <a:pt x="11493" y="560565"/>
                  </a:lnTo>
                  <a:lnTo>
                    <a:pt x="13131" y="562203"/>
                  </a:lnTo>
                  <a:lnTo>
                    <a:pt x="16408" y="562203"/>
                  </a:lnTo>
                  <a:lnTo>
                    <a:pt x="16408" y="553999"/>
                  </a:lnTo>
                  <a:close/>
                </a:path>
                <a:path w="95250" h="861060">
                  <a:moveTo>
                    <a:pt x="18059" y="688416"/>
                  </a:moveTo>
                  <a:lnTo>
                    <a:pt x="16408" y="683501"/>
                  </a:lnTo>
                  <a:lnTo>
                    <a:pt x="14770" y="681863"/>
                  </a:lnTo>
                  <a:lnTo>
                    <a:pt x="14770" y="693331"/>
                  </a:lnTo>
                  <a:lnTo>
                    <a:pt x="16408" y="691692"/>
                  </a:lnTo>
                  <a:lnTo>
                    <a:pt x="18059" y="688416"/>
                  </a:lnTo>
                  <a:close/>
                </a:path>
                <a:path w="95250" h="861060">
                  <a:moveTo>
                    <a:pt x="19697" y="719556"/>
                  </a:moveTo>
                  <a:lnTo>
                    <a:pt x="16408" y="713003"/>
                  </a:lnTo>
                  <a:lnTo>
                    <a:pt x="14770" y="713003"/>
                  </a:lnTo>
                  <a:lnTo>
                    <a:pt x="14770" y="727748"/>
                  </a:lnTo>
                  <a:lnTo>
                    <a:pt x="18059" y="726122"/>
                  </a:lnTo>
                  <a:lnTo>
                    <a:pt x="19697" y="719556"/>
                  </a:lnTo>
                  <a:close/>
                </a:path>
                <a:path w="95250" h="861060">
                  <a:moveTo>
                    <a:pt x="19697" y="672020"/>
                  </a:moveTo>
                  <a:lnTo>
                    <a:pt x="16408" y="665467"/>
                  </a:lnTo>
                  <a:lnTo>
                    <a:pt x="14770" y="667118"/>
                  </a:lnTo>
                  <a:lnTo>
                    <a:pt x="14770" y="672020"/>
                  </a:lnTo>
                  <a:lnTo>
                    <a:pt x="16408" y="676948"/>
                  </a:lnTo>
                  <a:lnTo>
                    <a:pt x="18059" y="675309"/>
                  </a:lnTo>
                  <a:lnTo>
                    <a:pt x="19697" y="672020"/>
                  </a:lnTo>
                  <a:close/>
                </a:path>
                <a:path w="95250" h="861060">
                  <a:moveTo>
                    <a:pt x="19697" y="613016"/>
                  </a:moveTo>
                  <a:lnTo>
                    <a:pt x="16408" y="606463"/>
                  </a:lnTo>
                  <a:lnTo>
                    <a:pt x="16408" y="609739"/>
                  </a:lnTo>
                  <a:lnTo>
                    <a:pt x="14770" y="613016"/>
                  </a:lnTo>
                  <a:lnTo>
                    <a:pt x="14770" y="617943"/>
                  </a:lnTo>
                  <a:lnTo>
                    <a:pt x="16408" y="619582"/>
                  </a:lnTo>
                  <a:lnTo>
                    <a:pt x="18059" y="617943"/>
                  </a:lnTo>
                  <a:lnTo>
                    <a:pt x="19697" y="613016"/>
                  </a:lnTo>
                  <a:close/>
                </a:path>
                <a:path w="95250" h="861060">
                  <a:moveTo>
                    <a:pt x="19697" y="585152"/>
                  </a:moveTo>
                  <a:lnTo>
                    <a:pt x="18059" y="581875"/>
                  </a:lnTo>
                  <a:lnTo>
                    <a:pt x="16408" y="580237"/>
                  </a:lnTo>
                  <a:lnTo>
                    <a:pt x="16408" y="578599"/>
                  </a:lnTo>
                  <a:lnTo>
                    <a:pt x="14770" y="580237"/>
                  </a:lnTo>
                  <a:lnTo>
                    <a:pt x="14770" y="591705"/>
                  </a:lnTo>
                  <a:lnTo>
                    <a:pt x="18059" y="591705"/>
                  </a:lnTo>
                  <a:lnTo>
                    <a:pt x="19697" y="585152"/>
                  </a:lnTo>
                  <a:close/>
                </a:path>
                <a:path w="95250" h="861060">
                  <a:moveTo>
                    <a:pt x="21336" y="801522"/>
                  </a:moveTo>
                  <a:lnTo>
                    <a:pt x="16408" y="796594"/>
                  </a:lnTo>
                  <a:lnTo>
                    <a:pt x="14770" y="799884"/>
                  </a:lnTo>
                  <a:lnTo>
                    <a:pt x="19697" y="804799"/>
                  </a:lnTo>
                  <a:lnTo>
                    <a:pt x="21336" y="801522"/>
                  </a:lnTo>
                  <a:close/>
                </a:path>
                <a:path w="95250" h="861060">
                  <a:moveTo>
                    <a:pt x="21336" y="772020"/>
                  </a:moveTo>
                  <a:lnTo>
                    <a:pt x="19697" y="770369"/>
                  </a:lnTo>
                  <a:lnTo>
                    <a:pt x="18059" y="767092"/>
                  </a:lnTo>
                  <a:lnTo>
                    <a:pt x="16408" y="767092"/>
                  </a:lnTo>
                  <a:lnTo>
                    <a:pt x="16408" y="770369"/>
                  </a:lnTo>
                  <a:lnTo>
                    <a:pt x="19697" y="780211"/>
                  </a:lnTo>
                  <a:lnTo>
                    <a:pt x="21336" y="778573"/>
                  </a:lnTo>
                  <a:lnTo>
                    <a:pt x="21336" y="772020"/>
                  </a:lnTo>
                  <a:close/>
                </a:path>
                <a:path w="95250" h="861060">
                  <a:moveTo>
                    <a:pt x="22961" y="742505"/>
                  </a:moveTo>
                  <a:lnTo>
                    <a:pt x="21336" y="737590"/>
                  </a:lnTo>
                  <a:lnTo>
                    <a:pt x="18059" y="734314"/>
                  </a:lnTo>
                  <a:lnTo>
                    <a:pt x="18059" y="747420"/>
                  </a:lnTo>
                  <a:lnTo>
                    <a:pt x="19697" y="749058"/>
                  </a:lnTo>
                  <a:lnTo>
                    <a:pt x="21336" y="747420"/>
                  </a:lnTo>
                  <a:lnTo>
                    <a:pt x="22961" y="742505"/>
                  </a:lnTo>
                  <a:close/>
                </a:path>
                <a:path w="95250" h="861060">
                  <a:moveTo>
                    <a:pt x="22961" y="649084"/>
                  </a:moveTo>
                  <a:lnTo>
                    <a:pt x="19697" y="645807"/>
                  </a:lnTo>
                  <a:lnTo>
                    <a:pt x="18059" y="645807"/>
                  </a:lnTo>
                  <a:lnTo>
                    <a:pt x="18059" y="657275"/>
                  </a:lnTo>
                  <a:lnTo>
                    <a:pt x="21336" y="655637"/>
                  </a:lnTo>
                  <a:lnTo>
                    <a:pt x="21336" y="652348"/>
                  </a:lnTo>
                  <a:lnTo>
                    <a:pt x="22961" y="649084"/>
                  </a:lnTo>
                  <a:close/>
                </a:path>
                <a:path w="95250" h="861060">
                  <a:moveTo>
                    <a:pt x="22961" y="590080"/>
                  </a:moveTo>
                  <a:lnTo>
                    <a:pt x="21336" y="591705"/>
                  </a:lnTo>
                  <a:lnTo>
                    <a:pt x="19697" y="596620"/>
                  </a:lnTo>
                  <a:lnTo>
                    <a:pt x="16408" y="599909"/>
                  </a:lnTo>
                  <a:lnTo>
                    <a:pt x="19697" y="603173"/>
                  </a:lnTo>
                  <a:lnTo>
                    <a:pt x="22961" y="599909"/>
                  </a:lnTo>
                  <a:lnTo>
                    <a:pt x="22961" y="590080"/>
                  </a:lnTo>
                  <a:close/>
                </a:path>
                <a:path w="95250" h="861060">
                  <a:moveTo>
                    <a:pt x="22961" y="537616"/>
                  </a:moveTo>
                  <a:lnTo>
                    <a:pt x="21336" y="535978"/>
                  </a:lnTo>
                  <a:lnTo>
                    <a:pt x="19697" y="532701"/>
                  </a:lnTo>
                  <a:lnTo>
                    <a:pt x="19697" y="547446"/>
                  </a:lnTo>
                  <a:lnTo>
                    <a:pt x="22961" y="545807"/>
                  </a:lnTo>
                  <a:lnTo>
                    <a:pt x="22961" y="537616"/>
                  </a:lnTo>
                  <a:close/>
                </a:path>
                <a:path w="95250" h="861060">
                  <a:moveTo>
                    <a:pt x="24599" y="816267"/>
                  </a:moveTo>
                  <a:lnTo>
                    <a:pt x="22961" y="812990"/>
                  </a:lnTo>
                  <a:lnTo>
                    <a:pt x="22961" y="811352"/>
                  </a:lnTo>
                  <a:lnTo>
                    <a:pt x="16408" y="811352"/>
                  </a:lnTo>
                  <a:lnTo>
                    <a:pt x="16408" y="812990"/>
                  </a:lnTo>
                  <a:lnTo>
                    <a:pt x="16408" y="814628"/>
                  </a:lnTo>
                  <a:lnTo>
                    <a:pt x="21336" y="819543"/>
                  </a:lnTo>
                  <a:lnTo>
                    <a:pt x="22961" y="819543"/>
                  </a:lnTo>
                  <a:lnTo>
                    <a:pt x="24599" y="817905"/>
                  </a:lnTo>
                  <a:lnTo>
                    <a:pt x="24599" y="816267"/>
                  </a:lnTo>
                  <a:close/>
                </a:path>
                <a:path w="95250" h="861060">
                  <a:moveTo>
                    <a:pt x="24599" y="790041"/>
                  </a:moveTo>
                  <a:lnTo>
                    <a:pt x="21336" y="786765"/>
                  </a:lnTo>
                  <a:lnTo>
                    <a:pt x="16408" y="783488"/>
                  </a:lnTo>
                  <a:lnTo>
                    <a:pt x="16408" y="785126"/>
                  </a:lnTo>
                  <a:lnTo>
                    <a:pt x="19697" y="790041"/>
                  </a:lnTo>
                  <a:lnTo>
                    <a:pt x="21336" y="793330"/>
                  </a:lnTo>
                  <a:lnTo>
                    <a:pt x="24599" y="793330"/>
                  </a:lnTo>
                  <a:lnTo>
                    <a:pt x="24599" y="790041"/>
                  </a:lnTo>
                  <a:close/>
                </a:path>
                <a:path w="95250" h="861060">
                  <a:moveTo>
                    <a:pt x="24599" y="685139"/>
                  </a:moveTo>
                  <a:lnTo>
                    <a:pt x="22961" y="683501"/>
                  </a:lnTo>
                  <a:lnTo>
                    <a:pt x="22961" y="681863"/>
                  </a:lnTo>
                  <a:lnTo>
                    <a:pt x="21336" y="683501"/>
                  </a:lnTo>
                  <a:lnTo>
                    <a:pt x="21336" y="690054"/>
                  </a:lnTo>
                  <a:lnTo>
                    <a:pt x="19697" y="694982"/>
                  </a:lnTo>
                  <a:lnTo>
                    <a:pt x="22961" y="694982"/>
                  </a:lnTo>
                  <a:lnTo>
                    <a:pt x="24599" y="688416"/>
                  </a:lnTo>
                  <a:lnTo>
                    <a:pt x="24599" y="685139"/>
                  </a:lnTo>
                  <a:close/>
                </a:path>
                <a:path w="95250" h="861060">
                  <a:moveTo>
                    <a:pt x="24599" y="572033"/>
                  </a:moveTo>
                  <a:lnTo>
                    <a:pt x="21336" y="568756"/>
                  </a:lnTo>
                  <a:lnTo>
                    <a:pt x="19697" y="568756"/>
                  </a:lnTo>
                  <a:lnTo>
                    <a:pt x="19697" y="580237"/>
                  </a:lnTo>
                  <a:lnTo>
                    <a:pt x="21336" y="581875"/>
                  </a:lnTo>
                  <a:lnTo>
                    <a:pt x="22961" y="580237"/>
                  </a:lnTo>
                  <a:lnTo>
                    <a:pt x="24599" y="575310"/>
                  </a:lnTo>
                  <a:lnTo>
                    <a:pt x="24599" y="572033"/>
                  </a:lnTo>
                  <a:close/>
                </a:path>
                <a:path w="95250" h="861060">
                  <a:moveTo>
                    <a:pt x="26250" y="632688"/>
                  </a:moveTo>
                  <a:lnTo>
                    <a:pt x="24599" y="629412"/>
                  </a:lnTo>
                  <a:lnTo>
                    <a:pt x="22961" y="629412"/>
                  </a:lnTo>
                  <a:lnTo>
                    <a:pt x="22961" y="635965"/>
                  </a:lnTo>
                  <a:lnTo>
                    <a:pt x="21336" y="637603"/>
                  </a:lnTo>
                  <a:lnTo>
                    <a:pt x="21336" y="642518"/>
                  </a:lnTo>
                  <a:lnTo>
                    <a:pt x="24599" y="642518"/>
                  </a:lnTo>
                  <a:lnTo>
                    <a:pt x="26250" y="637603"/>
                  </a:lnTo>
                  <a:lnTo>
                    <a:pt x="26250" y="632688"/>
                  </a:lnTo>
                  <a:close/>
                </a:path>
                <a:path w="95250" h="861060">
                  <a:moveTo>
                    <a:pt x="26250" y="609739"/>
                  </a:moveTo>
                  <a:lnTo>
                    <a:pt x="22961" y="606463"/>
                  </a:lnTo>
                  <a:lnTo>
                    <a:pt x="22961" y="619582"/>
                  </a:lnTo>
                  <a:lnTo>
                    <a:pt x="24599" y="619582"/>
                  </a:lnTo>
                  <a:lnTo>
                    <a:pt x="26250" y="614654"/>
                  </a:lnTo>
                  <a:lnTo>
                    <a:pt x="26250" y="609739"/>
                  </a:lnTo>
                  <a:close/>
                </a:path>
                <a:path w="95250" h="861060">
                  <a:moveTo>
                    <a:pt x="26250" y="527786"/>
                  </a:moveTo>
                  <a:lnTo>
                    <a:pt x="24599" y="524497"/>
                  </a:lnTo>
                  <a:lnTo>
                    <a:pt x="22961" y="524497"/>
                  </a:lnTo>
                  <a:lnTo>
                    <a:pt x="22961" y="534339"/>
                  </a:lnTo>
                  <a:lnTo>
                    <a:pt x="26250" y="534339"/>
                  </a:lnTo>
                  <a:lnTo>
                    <a:pt x="26250" y="527786"/>
                  </a:lnTo>
                  <a:close/>
                </a:path>
                <a:path w="95250" h="861060">
                  <a:moveTo>
                    <a:pt x="27889" y="762177"/>
                  </a:moveTo>
                  <a:lnTo>
                    <a:pt x="26250" y="757250"/>
                  </a:lnTo>
                  <a:lnTo>
                    <a:pt x="22961" y="757250"/>
                  </a:lnTo>
                  <a:lnTo>
                    <a:pt x="19697" y="758901"/>
                  </a:lnTo>
                  <a:lnTo>
                    <a:pt x="19697" y="760539"/>
                  </a:lnTo>
                  <a:lnTo>
                    <a:pt x="22961" y="762177"/>
                  </a:lnTo>
                  <a:lnTo>
                    <a:pt x="24599" y="765467"/>
                  </a:lnTo>
                  <a:lnTo>
                    <a:pt x="27889" y="765467"/>
                  </a:lnTo>
                  <a:lnTo>
                    <a:pt x="27889" y="762177"/>
                  </a:lnTo>
                  <a:close/>
                </a:path>
                <a:path w="95250" h="861060">
                  <a:moveTo>
                    <a:pt x="27889" y="662190"/>
                  </a:moveTo>
                  <a:lnTo>
                    <a:pt x="26250" y="658914"/>
                  </a:lnTo>
                  <a:lnTo>
                    <a:pt x="24599" y="658914"/>
                  </a:lnTo>
                  <a:lnTo>
                    <a:pt x="24599" y="660552"/>
                  </a:lnTo>
                  <a:lnTo>
                    <a:pt x="22961" y="663829"/>
                  </a:lnTo>
                  <a:lnTo>
                    <a:pt x="22961" y="672020"/>
                  </a:lnTo>
                  <a:lnTo>
                    <a:pt x="26250" y="670382"/>
                  </a:lnTo>
                  <a:lnTo>
                    <a:pt x="27889" y="665467"/>
                  </a:lnTo>
                  <a:lnTo>
                    <a:pt x="27889" y="662190"/>
                  </a:lnTo>
                  <a:close/>
                </a:path>
                <a:path w="95250" h="861060">
                  <a:moveTo>
                    <a:pt x="29527" y="831024"/>
                  </a:moveTo>
                  <a:lnTo>
                    <a:pt x="26250" y="826096"/>
                  </a:lnTo>
                  <a:lnTo>
                    <a:pt x="24599" y="824471"/>
                  </a:lnTo>
                  <a:lnTo>
                    <a:pt x="21336" y="826096"/>
                  </a:lnTo>
                  <a:lnTo>
                    <a:pt x="21336" y="827747"/>
                  </a:lnTo>
                  <a:lnTo>
                    <a:pt x="22961" y="832662"/>
                  </a:lnTo>
                  <a:lnTo>
                    <a:pt x="26250" y="832662"/>
                  </a:lnTo>
                  <a:lnTo>
                    <a:pt x="27889" y="834301"/>
                  </a:lnTo>
                  <a:lnTo>
                    <a:pt x="29527" y="832662"/>
                  </a:lnTo>
                  <a:lnTo>
                    <a:pt x="29527" y="831024"/>
                  </a:lnTo>
                  <a:close/>
                </a:path>
                <a:path w="95250" h="861060">
                  <a:moveTo>
                    <a:pt x="29527" y="732675"/>
                  </a:moveTo>
                  <a:lnTo>
                    <a:pt x="26250" y="727748"/>
                  </a:lnTo>
                  <a:lnTo>
                    <a:pt x="21336" y="727748"/>
                  </a:lnTo>
                  <a:lnTo>
                    <a:pt x="21336" y="729386"/>
                  </a:lnTo>
                  <a:lnTo>
                    <a:pt x="22961" y="731037"/>
                  </a:lnTo>
                  <a:lnTo>
                    <a:pt x="24599" y="734314"/>
                  </a:lnTo>
                  <a:lnTo>
                    <a:pt x="26250" y="735952"/>
                  </a:lnTo>
                  <a:lnTo>
                    <a:pt x="27889" y="735952"/>
                  </a:lnTo>
                  <a:lnTo>
                    <a:pt x="29527" y="734314"/>
                  </a:lnTo>
                  <a:lnTo>
                    <a:pt x="29527" y="732675"/>
                  </a:lnTo>
                  <a:close/>
                </a:path>
                <a:path w="95250" h="861060">
                  <a:moveTo>
                    <a:pt x="29527" y="562203"/>
                  </a:moveTo>
                  <a:lnTo>
                    <a:pt x="27889" y="557288"/>
                  </a:lnTo>
                  <a:lnTo>
                    <a:pt x="26250" y="553999"/>
                  </a:lnTo>
                  <a:lnTo>
                    <a:pt x="24599" y="553999"/>
                  </a:lnTo>
                  <a:lnTo>
                    <a:pt x="24599" y="567118"/>
                  </a:lnTo>
                  <a:lnTo>
                    <a:pt x="27889" y="567118"/>
                  </a:lnTo>
                  <a:lnTo>
                    <a:pt x="29527" y="562203"/>
                  </a:lnTo>
                  <a:close/>
                </a:path>
                <a:path w="95250" h="861060">
                  <a:moveTo>
                    <a:pt x="29527" y="506476"/>
                  </a:moveTo>
                  <a:lnTo>
                    <a:pt x="27889" y="504825"/>
                  </a:lnTo>
                  <a:lnTo>
                    <a:pt x="26250" y="506476"/>
                  </a:lnTo>
                  <a:lnTo>
                    <a:pt x="26250" y="514667"/>
                  </a:lnTo>
                  <a:lnTo>
                    <a:pt x="29527" y="514667"/>
                  </a:lnTo>
                  <a:lnTo>
                    <a:pt x="29527" y="506476"/>
                  </a:lnTo>
                  <a:close/>
                </a:path>
                <a:path w="95250" h="861060">
                  <a:moveTo>
                    <a:pt x="31165" y="799884"/>
                  </a:moveTo>
                  <a:lnTo>
                    <a:pt x="29527" y="796594"/>
                  </a:lnTo>
                  <a:lnTo>
                    <a:pt x="26250" y="793330"/>
                  </a:lnTo>
                  <a:lnTo>
                    <a:pt x="26250" y="804799"/>
                  </a:lnTo>
                  <a:lnTo>
                    <a:pt x="27889" y="806437"/>
                  </a:lnTo>
                  <a:lnTo>
                    <a:pt x="29527" y="804799"/>
                  </a:lnTo>
                  <a:lnTo>
                    <a:pt x="31165" y="799884"/>
                  </a:lnTo>
                  <a:close/>
                </a:path>
                <a:path w="95250" h="861060">
                  <a:moveTo>
                    <a:pt x="31165" y="594982"/>
                  </a:moveTo>
                  <a:lnTo>
                    <a:pt x="29527" y="590080"/>
                  </a:lnTo>
                  <a:lnTo>
                    <a:pt x="29527" y="588429"/>
                  </a:lnTo>
                  <a:lnTo>
                    <a:pt x="27889" y="590080"/>
                  </a:lnTo>
                  <a:lnTo>
                    <a:pt x="27889" y="598271"/>
                  </a:lnTo>
                  <a:lnTo>
                    <a:pt x="29527" y="596620"/>
                  </a:lnTo>
                  <a:lnTo>
                    <a:pt x="31165" y="596620"/>
                  </a:lnTo>
                  <a:lnTo>
                    <a:pt x="31165" y="594982"/>
                  </a:lnTo>
                  <a:close/>
                </a:path>
                <a:path w="95250" h="861060">
                  <a:moveTo>
                    <a:pt x="32816" y="603173"/>
                  </a:moveTo>
                  <a:lnTo>
                    <a:pt x="29527" y="599909"/>
                  </a:lnTo>
                  <a:lnTo>
                    <a:pt x="29527" y="598271"/>
                  </a:lnTo>
                  <a:lnTo>
                    <a:pt x="27889" y="601535"/>
                  </a:lnTo>
                  <a:lnTo>
                    <a:pt x="27889" y="606463"/>
                  </a:lnTo>
                  <a:lnTo>
                    <a:pt x="29527" y="613016"/>
                  </a:lnTo>
                  <a:lnTo>
                    <a:pt x="31165" y="611378"/>
                  </a:lnTo>
                  <a:lnTo>
                    <a:pt x="32816" y="608101"/>
                  </a:lnTo>
                  <a:lnTo>
                    <a:pt x="32816" y="603173"/>
                  </a:lnTo>
                  <a:close/>
                </a:path>
                <a:path w="95250" h="861060">
                  <a:moveTo>
                    <a:pt x="32816" y="572033"/>
                  </a:moveTo>
                  <a:lnTo>
                    <a:pt x="31165" y="573671"/>
                  </a:lnTo>
                  <a:lnTo>
                    <a:pt x="29527" y="576961"/>
                  </a:lnTo>
                  <a:lnTo>
                    <a:pt x="26250" y="578599"/>
                  </a:lnTo>
                  <a:lnTo>
                    <a:pt x="29527" y="581875"/>
                  </a:lnTo>
                  <a:lnTo>
                    <a:pt x="32816" y="581875"/>
                  </a:lnTo>
                  <a:lnTo>
                    <a:pt x="32816" y="572033"/>
                  </a:lnTo>
                  <a:close/>
                </a:path>
                <a:path w="95250" h="861060">
                  <a:moveTo>
                    <a:pt x="32816" y="540893"/>
                  </a:moveTo>
                  <a:lnTo>
                    <a:pt x="29527" y="537616"/>
                  </a:lnTo>
                  <a:lnTo>
                    <a:pt x="29527" y="550735"/>
                  </a:lnTo>
                  <a:lnTo>
                    <a:pt x="32816" y="550735"/>
                  </a:lnTo>
                  <a:lnTo>
                    <a:pt x="32816" y="540893"/>
                  </a:lnTo>
                  <a:close/>
                </a:path>
                <a:path w="95250" h="861060">
                  <a:moveTo>
                    <a:pt x="34455" y="849058"/>
                  </a:moveTo>
                  <a:lnTo>
                    <a:pt x="32816" y="845769"/>
                  </a:lnTo>
                  <a:lnTo>
                    <a:pt x="32816" y="844130"/>
                  </a:lnTo>
                  <a:lnTo>
                    <a:pt x="31165" y="842505"/>
                  </a:lnTo>
                  <a:lnTo>
                    <a:pt x="29527" y="842505"/>
                  </a:lnTo>
                  <a:lnTo>
                    <a:pt x="26250" y="844130"/>
                  </a:lnTo>
                  <a:lnTo>
                    <a:pt x="26250" y="845769"/>
                  </a:lnTo>
                  <a:lnTo>
                    <a:pt x="32816" y="852335"/>
                  </a:lnTo>
                  <a:lnTo>
                    <a:pt x="34455" y="852335"/>
                  </a:lnTo>
                  <a:lnTo>
                    <a:pt x="34455" y="849058"/>
                  </a:lnTo>
                  <a:close/>
                </a:path>
                <a:path w="95250" h="861060">
                  <a:moveTo>
                    <a:pt x="34455" y="822833"/>
                  </a:moveTo>
                  <a:lnTo>
                    <a:pt x="32816" y="819543"/>
                  </a:lnTo>
                  <a:lnTo>
                    <a:pt x="32816" y="817905"/>
                  </a:lnTo>
                  <a:lnTo>
                    <a:pt x="31165" y="816267"/>
                  </a:lnTo>
                  <a:lnTo>
                    <a:pt x="29527" y="817905"/>
                  </a:lnTo>
                  <a:lnTo>
                    <a:pt x="29527" y="819543"/>
                  </a:lnTo>
                  <a:lnTo>
                    <a:pt x="29527" y="821194"/>
                  </a:lnTo>
                  <a:lnTo>
                    <a:pt x="31165" y="824471"/>
                  </a:lnTo>
                  <a:lnTo>
                    <a:pt x="32816" y="824471"/>
                  </a:lnTo>
                  <a:lnTo>
                    <a:pt x="34455" y="822833"/>
                  </a:lnTo>
                  <a:close/>
                </a:path>
                <a:path w="95250" h="861060">
                  <a:moveTo>
                    <a:pt x="34455" y="560565"/>
                  </a:moveTo>
                  <a:lnTo>
                    <a:pt x="32816" y="557288"/>
                  </a:lnTo>
                  <a:lnTo>
                    <a:pt x="31165" y="555650"/>
                  </a:lnTo>
                  <a:lnTo>
                    <a:pt x="31165" y="567118"/>
                  </a:lnTo>
                  <a:lnTo>
                    <a:pt x="34455" y="567118"/>
                  </a:lnTo>
                  <a:lnTo>
                    <a:pt x="34455" y="560565"/>
                  </a:lnTo>
                  <a:close/>
                </a:path>
                <a:path w="95250" h="861060">
                  <a:moveTo>
                    <a:pt x="36093" y="524497"/>
                  </a:moveTo>
                  <a:lnTo>
                    <a:pt x="32816" y="524497"/>
                  </a:lnTo>
                  <a:lnTo>
                    <a:pt x="29527" y="531063"/>
                  </a:lnTo>
                  <a:lnTo>
                    <a:pt x="31165" y="534339"/>
                  </a:lnTo>
                  <a:lnTo>
                    <a:pt x="34455" y="532701"/>
                  </a:lnTo>
                  <a:lnTo>
                    <a:pt x="36093" y="529424"/>
                  </a:lnTo>
                  <a:lnTo>
                    <a:pt x="36093" y="524497"/>
                  </a:lnTo>
                  <a:close/>
                </a:path>
                <a:path w="95250" h="861060">
                  <a:moveTo>
                    <a:pt x="36093" y="511390"/>
                  </a:moveTo>
                  <a:lnTo>
                    <a:pt x="34455" y="513029"/>
                  </a:lnTo>
                  <a:lnTo>
                    <a:pt x="32816" y="516305"/>
                  </a:lnTo>
                  <a:lnTo>
                    <a:pt x="29527" y="517944"/>
                  </a:lnTo>
                  <a:lnTo>
                    <a:pt x="32816" y="521233"/>
                  </a:lnTo>
                  <a:lnTo>
                    <a:pt x="34455" y="521233"/>
                  </a:lnTo>
                  <a:lnTo>
                    <a:pt x="36093" y="519582"/>
                  </a:lnTo>
                  <a:lnTo>
                    <a:pt x="36093" y="511390"/>
                  </a:lnTo>
                  <a:close/>
                </a:path>
                <a:path w="95250" h="861060">
                  <a:moveTo>
                    <a:pt x="37731" y="503199"/>
                  </a:moveTo>
                  <a:lnTo>
                    <a:pt x="36093" y="496633"/>
                  </a:lnTo>
                  <a:lnTo>
                    <a:pt x="34455" y="494995"/>
                  </a:lnTo>
                  <a:lnTo>
                    <a:pt x="32816" y="498271"/>
                  </a:lnTo>
                  <a:lnTo>
                    <a:pt x="32816" y="503199"/>
                  </a:lnTo>
                  <a:lnTo>
                    <a:pt x="34455" y="508114"/>
                  </a:lnTo>
                  <a:lnTo>
                    <a:pt x="37731" y="504825"/>
                  </a:lnTo>
                  <a:lnTo>
                    <a:pt x="37731" y="503199"/>
                  </a:lnTo>
                  <a:close/>
                </a:path>
                <a:path w="95250" h="861060">
                  <a:moveTo>
                    <a:pt x="39370" y="542531"/>
                  </a:moveTo>
                  <a:lnTo>
                    <a:pt x="37731" y="544169"/>
                  </a:lnTo>
                  <a:lnTo>
                    <a:pt x="36093" y="550735"/>
                  </a:lnTo>
                  <a:lnTo>
                    <a:pt x="36093" y="553999"/>
                  </a:lnTo>
                  <a:lnTo>
                    <a:pt x="37731" y="557288"/>
                  </a:lnTo>
                  <a:lnTo>
                    <a:pt x="39370" y="555650"/>
                  </a:lnTo>
                  <a:lnTo>
                    <a:pt x="39370" y="542531"/>
                  </a:lnTo>
                  <a:close/>
                </a:path>
                <a:path w="95250" h="861060">
                  <a:moveTo>
                    <a:pt x="42659" y="857250"/>
                  </a:moveTo>
                  <a:lnTo>
                    <a:pt x="41021" y="855611"/>
                  </a:lnTo>
                  <a:lnTo>
                    <a:pt x="41021" y="853960"/>
                  </a:lnTo>
                  <a:lnTo>
                    <a:pt x="37731" y="853960"/>
                  </a:lnTo>
                  <a:lnTo>
                    <a:pt x="36093" y="855611"/>
                  </a:lnTo>
                  <a:lnTo>
                    <a:pt x="41021" y="860526"/>
                  </a:lnTo>
                  <a:lnTo>
                    <a:pt x="42659" y="857250"/>
                  </a:lnTo>
                  <a:close/>
                </a:path>
                <a:path w="95250" h="861060">
                  <a:moveTo>
                    <a:pt x="42659" y="485152"/>
                  </a:moveTo>
                  <a:lnTo>
                    <a:pt x="41021" y="480250"/>
                  </a:lnTo>
                  <a:lnTo>
                    <a:pt x="39370" y="478612"/>
                  </a:lnTo>
                  <a:lnTo>
                    <a:pt x="39370" y="490080"/>
                  </a:lnTo>
                  <a:lnTo>
                    <a:pt x="42659" y="490080"/>
                  </a:lnTo>
                  <a:lnTo>
                    <a:pt x="42659" y="485152"/>
                  </a:lnTo>
                  <a:close/>
                </a:path>
                <a:path w="95250" h="861060">
                  <a:moveTo>
                    <a:pt x="44297" y="504825"/>
                  </a:moveTo>
                  <a:lnTo>
                    <a:pt x="42659" y="504825"/>
                  </a:lnTo>
                  <a:lnTo>
                    <a:pt x="41021" y="508114"/>
                  </a:lnTo>
                  <a:lnTo>
                    <a:pt x="37731" y="511390"/>
                  </a:lnTo>
                  <a:lnTo>
                    <a:pt x="41021" y="513029"/>
                  </a:lnTo>
                  <a:lnTo>
                    <a:pt x="42659" y="513029"/>
                  </a:lnTo>
                  <a:lnTo>
                    <a:pt x="44297" y="509752"/>
                  </a:lnTo>
                  <a:lnTo>
                    <a:pt x="44297" y="504825"/>
                  </a:lnTo>
                  <a:close/>
                </a:path>
                <a:path w="95250" h="861060">
                  <a:moveTo>
                    <a:pt x="44297" y="452386"/>
                  </a:moveTo>
                  <a:lnTo>
                    <a:pt x="42659" y="449097"/>
                  </a:lnTo>
                  <a:lnTo>
                    <a:pt x="41021" y="447459"/>
                  </a:lnTo>
                  <a:lnTo>
                    <a:pt x="41021" y="445820"/>
                  </a:lnTo>
                  <a:lnTo>
                    <a:pt x="39370" y="449097"/>
                  </a:lnTo>
                  <a:lnTo>
                    <a:pt x="39370" y="455650"/>
                  </a:lnTo>
                  <a:lnTo>
                    <a:pt x="41021" y="460578"/>
                  </a:lnTo>
                  <a:lnTo>
                    <a:pt x="44297" y="457301"/>
                  </a:lnTo>
                  <a:lnTo>
                    <a:pt x="44297" y="452386"/>
                  </a:lnTo>
                  <a:close/>
                </a:path>
                <a:path w="95250" h="861060">
                  <a:moveTo>
                    <a:pt x="52489" y="468769"/>
                  </a:moveTo>
                  <a:lnTo>
                    <a:pt x="50850" y="467131"/>
                  </a:lnTo>
                  <a:lnTo>
                    <a:pt x="50850" y="465493"/>
                  </a:lnTo>
                  <a:lnTo>
                    <a:pt x="49212" y="465493"/>
                  </a:lnTo>
                  <a:lnTo>
                    <a:pt x="45923" y="468769"/>
                  </a:lnTo>
                  <a:lnTo>
                    <a:pt x="49212" y="472059"/>
                  </a:lnTo>
                  <a:lnTo>
                    <a:pt x="50850" y="472059"/>
                  </a:lnTo>
                  <a:lnTo>
                    <a:pt x="52489" y="468769"/>
                  </a:lnTo>
                  <a:close/>
                </a:path>
                <a:path w="95250" h="861060">
                  <a:moveTo>
                    <a:pt x="63982" y="9842"/>
                  </a:moveTo>
                  <a:lnTo>
                    <a:pt x="62344" y="9842"/>
                  </a:lnTo>
                  <a:lnTo>
                    <a:pt x="59055" y="8128"/>
                  </a:lnTo>
                  <a:lnTo>
                    <a:pt x="57416" y="9842"/>
                  </a:lnTo>
                  <a:lnTo>
                    <a:pt x="55778" y="14770"/>
                  </a:lnTo>
                  <a:lnTo>
                    <a:pt x="57416" y="16370"/>
                  </a:lnTo>
                  <a:lnTo>
                    <a:pt x="60693" y="14770"/>
                  </a:lnTo>
                  <a:lnTo>
                    <a:pt x="62344" y="11442"/>
                  </a:lnTo>
                  <a:lnTo>
                    <a:pt x="63982" y="9842"/>
                  </a:lnTo>
                  <a:close/>
                </a:path>
                <a:path w="95250" h="861060">
                  <a:moveTo>
                    <a:pt x="82016" y="24599"/>
                  </a:moveTo>
                  <a:lnTo>
                    <a:pt x="78740" y="22885"/>
                  </a:lnTo>
                  <a:lnTo>
                    <a:pt x="77101" y="22885"/>
                  </a:lnTo>
                  <a:lnTo>
                    <a:pt x="73812" y="24599"/>
                  </a:lnTo>
                  <a:lnTo>
                    <a:pt x="75463" y="29527"/>
                  </a:lnTo>
                  <a:lnTo>
                    <a:pt x="77101" y="31127"/>
                  </a:lnTo>
                  <a:lnTo>
                    <a:pt x="80378" y="29527"/>
                  </a:lnTo>
                  <a:lnTo>
                    <a:pt x="80378" y="26212"/>
                  </a:lnTo>
                  <a:lnTo>
                    <a:pt x="82016" y="24599"/>
                  </a:lnTo>
                  <a:close/>
                </a:path>
                <a:path w="95250" h="861060">
                  <a:moveTo>
                    <a:pt x="90233" y="0"/>
                  </a:moveTo>
                  <a:lnTo>
                    <a:pt x="85305" y="0"/>
                  </a:lnTo>
                  <a:lnTo>
                    <a:pt x="83667" y="1600"/>
                  </a:lnTo>
                  <a:lnTo>
                    <a:pt x="85305" y="6527"/>
                  </a:lnTo>
                  <a:lnTo>
                    <a:pt x="85305" y="8128"/>
                  </a:lnTo>
                  <a:lnTo>
                    <a:pt x="88582" y="8128"/>
                  </a:lnTo>
                  <a:lnTo>
                    <a:pt x="88582" y="6527"/>
                  </a:lnTo>
                  <a:lnTo>
                    <a:pt x="90233" y="3200"/>
                  </a:lnTo>
                  <a:lnTo>
                    <a:pt x="90233" y="0"/>
                  </a:lnTo>
                  <a:close/>
                </a:path>
                <a:path w="95250" h="861060">
                  <a:moveTo>
                    <a:pt x="93497" y="32727"/>
                  </a:moveTo>
                  <a:lnTo>
                    <a:pt x="88582" y="32727"/>
                  </a:lnTo>
                  <a:lnTo>
                    <a:pt x="86944" y="36055"/>
                  </a:lnTo>
                  <a:lnTo>
                    <a:pt x="86944" y="39370"/>
                  </a:lnTo>
                  <a:lnTo>
                    <a:pt x="88582" y="42570"/>
                  </a:lnTo>
                  <a:lnTo>
                    <a:pt x="91859" y="39370"/>
                  </a:lnTo>
                  <a:lnTo>
                    <a:pt x="91859" y="36055"/>
                  </a:lnTo>
                  <a:lnTo>
                    <a:pt x="93497" y="32727"/>
                  </a:lnTo>
                  <a:close/>
                </a:path>
                <a:path w="95250" h="861060">
                  <a:moveTo>
                    <a:pt x="95135" y="113068"/>
                  </a:moveTo>
                  <a:lnTo>
                    <a:pt x="93497" y="113068"/>
                  </a:lnTo>
                  <a:lnTo>
                    <a:pt x="91859" y="111467"/>
                  </a:lnTo>
                  <a:lnTo>
                    <a:pt x="88582" y="111467"/>
                  </a:lnTo>
                  <a:lnTo>
                    <a:pt x="86944" y="114668"/>
                  </a:lnTo>
                  <a:lnTo>
                    <a:pt x="85305" y="116382"/>
                  </a:lnTo>
                  <a:lnTo>
                    <a:pt x="86944" y="117983"/>
                  </a:lnTo>
                  <a:lnTo>
                    <a:pt x="86944" y="121310"/>
                  </a:lnTo>
                  <a:lnTo>
                    <a:pt x="90233" y="119583"/>
                  </a:lnTo>
                  <a:lnTo>
                    <a:pt x="93497" y="114668"/>
                  </a:lnTo>
                  <a:lnTo>
                    <a:pt x="95135" y="113068"/>
                  </a:lnTo>
                  <a:close/>
                </a:path>
                <a:path w="95250" h="861060">
                  <a:moveTo>
                    <a:pt x="95135" y="83540"/>
                  </a:moveTo>
                  <a:lnTo>
                    <a:pt x="93497" y="81940"/>
                  </a:lnTo>
                  <a:lnTo>
                    <a:pt x="90233" y="81940"/>
                  </a:lnTo>
                  <a:lnTo>
                    <a:pt x="86944" y="83540"/>
                  </a:lnTo>
                  <a:lnTo>
                    <a:pt x="86944" y="90182"/>
                  </a:lnTo>
                  <a:lnTo>
                    <a:pt x="88582" y="90182"/>
                  </a:lnTo>
                  <a:lnTo>
                    <a:pt x="91859" y="88468"/>
                  </a:lnTo>
                  <a:lnTo>
                    <a:pt x="93497" y="86855"/>
                  </a:lnTo>
                  <a:lnTo>
                    <a:pt x="95135" y="83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756590" y="4610772"/>
              <a:ext cx="170815" cy="259079"/>
            </a:xfrm>
            <a:custGeom>
              <a:avLst/>
              <a:gdLst/>
              <a:ahLst/>
              <a:cxnLst/>
              <a:rect l="l" t="t" r="r" b="b"/>
              <a:pathLst>
                <a:path w="170815" h="259079">
                  <a:moveTo>
                    <a:pt x="8204" y="1600"/>
                  </a:moveTo>
                  <a:lnTo>
                    <a:pt x="4927" y="0"/>
                  </a:lnTo>
                  <a:lnTo>
                    <a:pt x="1638" y="0"/>
                  </a:lnTo>
                  <a:lnTo>
                    <a:pt x="0" y="1600"/>
                  </a:lnTo>
                  <a:lnTo>
                    <a:pt x="1638" y="3314"/>
                  </a:lnTo>
                  <a:lnTo>
                    <a:pt x="3276" y="4914"/>
                  </a:lnTo>
                  <a:lnTo>
                    <a:pt x="6565" y="4914"/>
                  </a:lnTo>
                  <a:lnTo>
                    <a:pt x="8204" y="1600"/>
                  </a:lnTo>
                  <a:close/>
                </a:path>
                <a:path w="170815" h="259079">
                  <a:moveTo>
                    <a:pt x="21323" y="13157"/>
                  </a:moveTo>
                  <a:lnTo>
                    <a:pt x="18034" y="6515"/>
                  </a:lnTo>
                  <a:lnTo>
                    <a:pt x="16408" y="9842"/>
                  </a:lnTo>
                  <a:lnTo>
                    <a:pt x="16408" y="14757"/>
                  </a:lnTo>
                  <a:lnTo>
                    <a:pt x="18034" y="16357"/>
                  </a:lnTo>
                  <a:lnTo>
                    <a:pt x="19685" y="18072"/>
                  </a:lnTo>
                  <a:lnTo>
                    <a:pt x="21323" y="16357"/>
                  </a:lnTo>
                  <a:lnTo>
                    <a:pt x="21323" y="13157"/>
                  </a:lnTo>
                  <a:close/>
                </a:path>
                <a:path w="170815" h="259079">
                  <a:moveTo>
                    <a:pt x="27889" y="36042"/>
                  </a:moveTo>
                  <a:lnTo>
                    <a:pt x="24599" y="32727"/>
                  </a:lnTo>
                  <a:lnTo>
                    <a:pt x="21323" y="31127"/>
                  </a:lnTo>
                  <a:lnTo>
                    <a:pt x="19685" y="31127"/>
                  </a:lnTo>
                  <a:lnTo>
                    <a:pt x="19685" y="36042"/>
                  </a:lnTo>
                  <a:lnTo>
                    <a:pt x="22961" y="37642"/>
                  </a:lnTo>
                  <a:lnTo>
                    <a:pt x="27889" y="39357"/>
                  </a:lnTo>
                  <a:lnTo>
                    <a:pt x="27889" y="36042"/>
                  </a:lnTo>
                  <a:close/>
                </a:path>
                <a:path w="170815" h="259079">
                  <a:moveTo>
                    <a:pt x="32804" y="31127"/>
                  </a:moveTo>
                  <a:lnTo>
                    <a:pt x="31165" y="26200"/>
                  </a:lnTo>
                  <a:lnTo>
                    <a:pt x="29527" y="22999"/>
                  </a:lnTo>
                  <a:lnTo>
                    <a:pt x="29527" y="19672"/>
                  </a:lnTo>
                  <a:lnTo>
                    <a:pt x="26250" y="22999"/>
                  </a:lnTo>
                  <a:lnTo>
                    <a:pt x="26250" y="27800"/>
                  </a:lnTo>
                  <a:lnTo>
                    <a:pt x="27889" y="29514"/>
                  </a:lnTo>
                  <a:lnTo>
                    <a:pt x="29527" y="31127"/>
                  </a:lnTo>
                  <a:lnTo>
                    <a:pt x="32804" y="31127"/>
                  </a:lnTo>
                  <a:close/>
                </a:path>
                <a:path w="170815" h="259079">
                  <a:moveTo>
                    <a:pt x="39370" y="39357"/>
                  </a:moveTo>
                  <a:lnTo>
                    <a:pt x="36093" y="36042"/>
                  </a:lnTo>
                  <a:lnTo>
                    <a:pt x="32804" y="34442"/>
                  </a:lnTo>
                  <a:lnTo>
                    <a:pt x="29527" y="34442"/>
                  </a:lnTo>
                  <a:lnTo>
                    <a:pt x="29527" y="36042"/>
                  </a:lnTo>
                  <a:lnTo>
                    <a:pt x="31165" y="37642"/>
                  </a:lnTo>
                  <a:lnTo>
                    <a:pt x="32804" y="39357"/>
                  </a:lnTo>
                  <a:lnTo>
                    <a:pt x="34455" y="42570"/>
                  </a:lnTo>
                  <a:lnTo>
                    <a:pt x="37731" y="40957"/>
                  </a:lnTo>
                  <a:lnTo>
                    <a:pt x="39370" y="39357"/>
                  </a:lnTo>
                  <a:close/>
                </a:path>
                <a:path w="170815" h="259079">
                  <a:moveTo>
                    <a:pt x="42646" y="34442"/>
                  </a:moveTo>
                  <a:lnTo>
                    <a:pt x="39370" y="27800"/>
                  </a:lnTo>
                  <a:lnTo>
                    <a:pt x="39370" y="26200"/>
                  </a:lnTo>
                  <a:lnTo>
                    <a:pt x="37731" y="26200"/>
                  </a:lnTo>
                  <a:lnTo>
                    <a:pt x="37731" y="27800"/>
                  </a:lnTo>
                  <a:lnTo>
                    <a:pt x="36093" y="31127"/>
                  </a:lnTo>
                  <a:lnTo>
                    <a:pt x="37731" y="34442"/>
                  </a:lnTo>
                  <a:lnTo>
                    <a:pt x="42646" y="34442"/>
                  </a:lnTo>
                  <a:close/>
                </a:path>
                <a:path w="170815" h="259079">
                  <a:moveTo>
                    <a:pt x="44284" y="49199"/>
                  </a:moveTo>
                  <a:lnTo>
                    <a:pt x="41008" y="45885"/>
                  </a:lnTo>
                  <a:lnTo>
                    <a:pt x="36093" y="44284"/>
                  </a:lnTo>
                  <a:lnTo>
                    <a:pt x="36093" y="49199"/>
                  </a:lnTo>
                  <a:lnTo>
                    <a:pt x="39370" y="52412"/>
                  </a:lnTo>
                  <a:lnTo>
                    <a:pt x="42646" y="52412"/>
                  </a:lnTo>
                  <a:lnTo>
                    <a:pt x="44284" y="49199"/>
                  </a:lnTo>
                  <a:close/>
                </a:path>
                <a:path w="170815" h="259079">
                  <a:moveTo>
                    <a:pt x="50850" y="47485"/>
                  </a:moveTo>
                  <a:lnTo>
                    <a:pt x="49212" y="42570"/>
                  </a:lnTo>
                  <a:lnTo>
                    <a:pt x="49212" y="40957"/>
                  </a:lnTo>
                  <a:lnTo>
                    <a:pt x="47574" y="42570"/>
                  </a:lnTo>
                  <a:lnTo>
                    <a:pt x="45923" y="44284"/>
                  </a:lnTo>
                  <a:lnTo>
                    <a:pt x="45923" y="47485"/>
                  </a:lnTo>
                  <a:lnTo>
                    <a:pt x="49212" y="52412"/>
                  </a:lnTo>
                  <a:lnTo>
                    <a:pt x="50850" y="50800"/>
                  </a:lnTo>
                  <a:lnTo>
                    <a:pt x="50850" y="47485"/>
                  </a:lnTo>
                  <a:close/>
                </a:path>
                <a:path w="170815" h="259079">
                  <a:moveTo>
                    <a:pt x="55778" y="73812"/>
                  </a:moveTo>
                  <a:lnTo>
                    <a:pt x="52489" y="72085"/>
                  </a:lnTo>
                  <a:lnTo>
                    <a:pt x="47574" y="68884"/>
                  </a:lnTo>
                  <a:lnTo>
                    <a:pt x="45923" y="68884"/>
                  </a:lnTo>
                  <a:lnTo>
                    <a:pt x="45923" y="72085"/>
                  </a:lnTo>
                  <a:lnTo>
                    <a:pt x="47574" y="75412"/>
                  </a:lnTo>
                  <a:lnTo>
                    <a:pt x="49212" y="77012"/>
                  </a:lnTo>
                  <a:lnTo>
                    <a:pt x="54127" y="77012"/>
                  </a:lnTo>
                  <a:lnTo>
                    <a:pt x="55778" y="73812"/>
                  </a:lnTo>
                  <a:close/>
                </a:path>
                <a:path w="170815" h="259079">
                  <a:moveTo>
                    <a:pt x="59055" y="55727"/>
                  </a:moveTo>
                  <a:lnTo>
                    <a:pt x="57416" y="49199"/>
                  </a:lnTo>
                  <a:lnTo>
                    <a:pt x="55778" y="47485"/>
                  </a:lnTo>
                  <a:lnTo>
                    <a:pt x="55778" y="49199"/>
                  </a:lnTo>
                  <a:lnTo>
                    <a:pt x="54127" y="50800"/>
                  </a:lnTo>
                  <a:lnTo>
                    <a:pt x="52489" y="54127"/>
                  </a:lnTo>
                  <a:lnTo>
                    <a:pt x="54127" y="57327"/>
                  </a:lnTo>
                  <a:lnTo>
                    <a:pt x="55778" y="57327"/>
                  </a:lnTo>
                  <a:lnTo>
                    <a:pt x="55778" y="59042"/>
                  </a:lnTo>
                  <a:lnTo>
                    <a:pt x="59055" y="59042"/>
                  </a:lnTo>
                  <a:lnTo>
                    <a:pt x="59055" y="55727"/>
                  </a:lnTo>
                  <a:close/>
                </a:path>
                <a:path w="170815" h="259079">
                  <a:moveTo>
                    <a:pt x="68897" y="75412"/>
                  </a:moveTo>
                  <a:lnTo>
                    <a:pt x="65608" y="65570"/>
                  </a:lnTo>
                  <a:lnTo>
                    <a:pt x="65608" y="63969"/>
                  </a:lnTo>
                  <a:lnTo>
                    <a:pt x="63982" y="63969"/>
                  </a:lnTo>
                  <a:lnTo>
                    <a:pt x="62344" y="67170"/>
                  </a:lnTo>
                  <a:lnTo>
                    <a:pt x="62344" y="73812"/>
                  </a:lnTo>
                  <a:lnTo>
                    <a:pt x="63982" y="75412"/>
                  </a:lnTo>
                  <a:lnTo>
                    <a:pt x="68897" y="75412"/>
                  </a:lnTo>
                  <a:close/>
                </a:path>
                <a:path w="170815" h="259079">
                  <a:moveTo>
                    <a:pt x="70535" y="57327"/>
                  </a:moveTo>
                  <a:lnTo>
                    <a:pt x="68897" y="54127"/>
                  </a:lnTo>
                  <a:lnTo>
                    <a:pt x="65608" y="49199"/>
                  </a:lnTo>
                  <a:lnTo>
                    <a:pt x="63982" y="49199"/>
                  </a:lnTo>
                  <a:lnTo>
                    <a:pt x="63982" y="50800"/>
                  </a:lnTo>
                  <a:lnTo>
                    <a:pt x="67246" y="60642"/>
                  </a:lnTo>
                  <a:lnTo>
                    <a:pt x="68897" y="60642"/>
                  </a:lnTo>
                  <a:lnTo>
                    <a:pt x="70535" y="57327"/>
                  </a:lnTo>
                  <a:close/>
                </a:path>
                <a:path w="170815" h="259079">
                  <a:moveTo>
                    <a:pt x="75450" y="88455"/>
                  </a:moveTo>
                  <a:lnTo>
                    <a:pt x="70535" y="85255"/>
                  </a:lnTo>
                  <a:lnTo>
                    <a:pt x="67246" y="85255"/>
                  </a:lnTo>
                  <a:lnTo>
                    <a:pt x="67246" y="90170"/>
                  </a:lnTo>
                  <a:lnTo>
                    <a:pt x="70535" y="91770"/>
                  </a:lnTo>
                  <a:lnTo>
                    <a:pt x="75450" y="91770"/>
                  </a:lnTo>
                  <a:lnTo>
                    <a:pt x="75450" y="88455"/>
                  </a:lnTo>
                  <a:close/>
                </a:path>
                <a:path w="170815" h="259079">
                  <a:moveTo>
                    <a:pt x="78740" y="63969"/>
                  </a:moveTo>
                  <a:lnTo>
                    <a:pt x="77101" y="59042"/>
                  </a:lnTo>
                  <a:lnTo>
                    <a:pt x="75450" y="59042"/>
                  </a:lnTo>
                  <a:lnTo>
                    <a:pt x="73812" y="60642"/>
                  </a:lnTo>
                  <a:lnTo>
                    <a:pt x="73812" y="63969"/>
                  </a:lnTo>
                  <a:lnTo>
                    <a:pt x="75450" y="67170"/>
                  </a:lnTo>
                  <a:lnTo>
                    <a:pt x="78740" y="67170"/>
                  </a:lnTo>
                  <a:lnTo>
                    <a:pt x="78740" y="63969"/>
                  </a:lnTo>
                  <a:close/>
                </a:path>
                <a:path w="170815" h="259079">
                  <a:moveTo>
                    <a:pt x="83667" y="111455"/>
                  </a:moveTo>
                  <a:lnTo>
                    <a:pt x="82016" y="108140"/>
                  </a:lnTo>
                  <a:lnTo>
                    <a:pt x="82016" y="104940"/>
                  </a:lnTo>
                  <a:lnTo>
                    <a:pt x="80378" y="104940"/>
                  </a:lnTo>
                  <a:lnTo>
                    <a:pt x="78740" y="108140"/>
                  </a:lnTo>
                  <a:lnTo>
                    <a:pt x="77101" y="111455"/>
                  </a:lnTo>
                  <a:lnTo>
                    <a:pt x="80378" y="114769"/>
                  </a:lnTo>
                  <a:lnTo>
                    <a:pt x="83667" y="114769"/>
                  </a:lnTo>
                  <a:lnTo>
                    <a:pt x="83667" y="111455"/>
                  </a:lnTo>
                  <a:close/>
                </a:path>
                <a:path w="170815" h="259079">
                  <a:moveTo>
                    <a:pt x="86944" y="62242"/>
                  </a:moveTo>
                  <a:lnTo>
                    <a:pt x="85305" y="59042"/>
                  </a:lnTo>
                  <a:lnTo>
                    <a:pt x="85305" y="55727"/>
                  </a:lnTo>
                  <a:lnTo>
                    <a:pt x="83667" y="54127"/>
                  </a:lnTo>
                  <a:lnTo>
                    <a:pt x="82016" y="55727"/>
                  </a:lnTo>
                  <a:lnTo>
                    <a:pt x="82016" y="59042"/>
                  </a:lnTo>
                  <a:lnTo>
                    <a:pt x="80378" y="62242"/>
                  </a:lnTo>
                  <a:lnTo>
                    <a:pt x="83667" y="65570"/>
                  </a:lnTo>
                  <a:lnTo>
                    <a:pt x="86944" y="65570"/>
                  </a:lnTo>
                  <a:lnTo>
                    <a:pt x="86944" y="62242"/>
                  </a:lnTo>
                  <a:close/>
                </a:path>
                <a:path w="170815" h="259079">
                  <a:moveTo>
                    <a:pt x="88569" y="75412"/>
                  </a:moveTo>
                  <a:lnTo>
                    <a:pt x="85305" y="73812"/>
                  </a:lnTo>
                  <a:lnTo>
                    <a:pt x="82016" y="72085"/>
                  </a:lnTo>
                  <a:lnTo>
                    <a:pt x="80378" y="72085"/>
                  </a:lnTo>
                  <a:lnTo>
                    <a:pt x="80378" y="77012"/>
                  </a:lnTo>
                  <a:lnTo>
                    <a:pt x="82016" y="78727"/>
                  </a:lnTo>
                  <a:lnTo>
                    <a:pt x="86944" y="78727"/>
                  </a:lnTo>
                  <a:lnTo>
                    <a:pt x="88569" y="75412"/>
                  </a:lnTo>
                  <a:close/>
                </a:path>
                <a:path w="170815" h="259079">
                  <a:moveTo>
                    <a:pt x="91859" y="90170"/>
                  </a:moveTo>
                  <a:lnTo>
                    <a:pt x="90208" y="85255"/>
                  </a:lnTo>
                  <a:lnTo>
                    <a:pt x="86944" y="85255"/>
                  </a:lnTo>
                  <a:lnTo>
                    <a:pt x="88569" y="91770"/>
                  </a:lnTo>
                  <a:lnTo>
                    <a:pt x="91859" y="91770"/>
                  </a:lnTo>
                  <a:lnTo>
                    <a:pt x="91859" y="90170"/>
                  </a:lnTo>
                  <a:close/>
                </a:path>
                <a:path w="170815" h="259079">
                  <a:moveTo>
                    <a:pt x="95135" y="100012"/>
                  </a:moveTo>
                  <a:lnTo>
                    <a:pt x="91859" y="95097"/>
                  </a:lnTo>
                  <a:lnTo>
                    <a:pt x="91859" y="91770"/>
                  </a:lnTo>
                  <a:lnTo>
                    <a:pt x="90208" y="93370"/>
                  </a:lnTo>
                  <a:lnTo>
                    <a:pt x="88569" y="98298"/>
                  </a:lnTo>
                  <a:lnTo>
                    <a:pt x="88569" y="101612"/>
                  </a:lnTo>
                  <a:lnTo>
                    <a:pt x="91859" y="104940"/>
                  </a:lnTo>
                  <a:lnTo>
                    <a:pt x="95135" y="103212"/>
                  </a:lnTo>
                  <a:lnTo>
                    <a:pt x="95135" y="100012"/>
                  </a:lnTo>
                  <a:close/>
                </a:path>
                <a:path w="170815" h="259079">
                  <a:moveTo>
                    <a:pt x="95135" y="68884"/>
                  </a:moveTo>
                  <a:lnTo>
                    <a:pt x="93497" y="65570"/>
                  </a:lnTo>
                  <a:lnTo>
                    <a:pt x="91859" y="65570"/>
                  </a:lnTo>
                  <a:lnTo>
                    <a:pt x="90208" y="68884"/>
                  </a:lnTo>
                  <a:lnTo>
                    <a:pt x="88569" y="72085"/>
                  </a:lnTo>
                  <a:lnTo>
                    <a:pt x="93497" y="75412"/>
                  </a:lnTo>
                  <a:lnTo>
                    <a:pt x="95135" y="75412"/>
                  </a:lnTo>
                  <a:lnTo>
                    <a:pt x="95135" y="68884"/>
                  </a:lnTo>
                  <a:close/>
                </a:path>
                <a:path w="170815" h="259079">
                  <a:moveTo>
                    <a:pt x="104978" y="104940"/>
                  </a:moveTo>
                  <a:lnTo>
                    <a:pt x="103339" y="103212"/>
                  </a:lnTo>
                  <a:lnTo>
                    <a:pt x="101701" y="98298"/>
                  </a:lnTo>
                  <a:lnTo>
                    <a:pt x="100063" y="98298"/>
                  </a:lnTo>
                  <a:lnTo>
                    <a:pt x="98425" y="101612"/>
                  </a:lnTo>
                  <a:lnTo>
                    <a:pt x="98425" y="104940"/>
                  </a:lnTo>
                  <a:lnTo>
                    <a:pt x="101701" y="109855"/>
                  </a:lnTo>
                  <a:lnTo>
                    <a:pt x="103339" y="109855"/>
                  </a:lnTo>
                  <a:lnTo>
                    <a:pt x="104978" y="108140"/>
                  </a:lnTo>
                  <a:lnTo>
                    <a:pt x="104978" y="104940"/>
                  </a:lnTo>
                  <a:close/>
                </a:path>
                <a:path w="170815" h="259079">
                  <a:moveTo>
                    <a:pt x="104978" y="90170"/>
                  </a:moveTo>
                  <a:lnTo>
                    <a:pt x="101701" y="86855"/>
                  </a:lnTo>
                  <a:lnTo>
                    <a:pt x="98425" y="85255"/>
                  </a:lnTo>
                  <a:lnTo>
                    <a:pt x="95135" y="85255"/>
                  </a:lnTo>
                  <a:lnTo>
                    <a:pt x="96774" y="90170"/>
                  </a:lnTo>
                  <a:lnTo>
                    <a:pt x="98425" y="93370"/>
                  </a:lnTo>
                  <a:lnTo>
                    <a:pt x="103339" y="93370"/>
                  </a:lnTo>
                  <a:lnTo>
                    <a:pt x="104978" y="90170"/>
                  </a:lnTo>
                  <a:close/>
                </a:path>
                <a:path w="170815" h="259079">
                  <a:moveTo>
                    <a:pt x="104978" y="78727"/>
                  </a:moveTo>
                  <a:lnTo>
                    <a:pt x="103339" y="73812"/>
                  </a:lnTo>
                  <a:lnTo>
                    <a:pt x="101701" y="72085"/>
                  </a:lnTo>
                  <a:lnTo>
                    <a:pt x="98425" y="75412"/>
                  </a:lnTo>
                  <a:lnTo>
                    <a:pt x="98425" y="78727"/>
                  </a:lnTo>
                  <a:lnTo>
                    <a:pt x="101701" y="83527"/>
                  </a:lnTo>
                  <a:lnTo>
                    <a:pt x="104978" y="83527"/>
                  </a:lnTo>
                  <a:lnTo>
                    <a:pt x="104978" y="78727"/>
                  </a:lnTo>
                  <a:close/>
                </a:path>
                <a:path w="170815" h="259079">
                  <a:moveTo>
                    <a:pt x="111531" y="127825"/>
                  </a:moveTo>
                  <a:lnTo>
                    <a:pt x="109905" y="124612"/>
                  </a:lnTo>
                  <a:lnTo>
                    <a:pt x="106629" y="117983"/>
                  </a:lnTo>
                  <a:lnTo>
                    <a:pt x="104978" y="117983"/>
                  </a:lnTo>
                  <a:lnTo>
                    <a:pt x="104978" y="124612"/>
                  </a:lnTo>
                  <a:lnTo>
                    <a:pt x="108267" y="129540"/>
                  </a:lnTo>
                  <a:lnTo>
                    <a:pt x="111531" y="127825"/>
                  </a:lnTo>
                  <a:close/>
                </a:path>
                <a:path w="170815" h="259079">
                  <a:moveTo>
                    <a:pt x="111531" y="101612"/>
                  </a:moveTo>
                  <a:lnTo>
                    <a:pt x="109905" y="98298"/>
                  </a:lnTo>
                  <a:lnTo>
                    <a:pt x="109905" y="96697"/>
                  </a:lnTo>
                  <a:lnTo>
                    <a:pt x="108267" y="96697"/>
                  </a:lnTo>
                  <a:lnTo>
                    <a:pt x="106629" y="98298"/>
                  </a:lnTo>
                  <a:lnTo>
                    <a:pt x="104978" y="101612"/>
                  </a:lnTo>
                  <a:lnTo>
                    <a:pt x="108267" y="104940"/>
                  </a:lnTo>
                  <a:lnTo>
                    <a:pt x="111531" y="106540"/>
                  </a:lnTo>
                  <a:lnTo>
                    <a:pt x="111531" y="101612"/>
                  </a:lnTo>
                  <a:close/>
                </a:path>
                <a:path w="170815" h="259079">
                  <a:moveTo>
                    <a:pt x="116459" y="83527"/>
                  </a:moveTo>
                  <a:lnTo>
                    <a:pt x="114820" y="80327"/>
                  </a:lnTo>
                  <a:lnTo>
                    <a:pt x="114820" y="78727"/>
                  </a:lnTo>
                  <a:lnTo>
                    <a:pt x="111531" y="80327"/>
                  </a:lnTo>
                  <a:lnTo>
                    <a:pt x="113182" y="85255"/>
                  </a:lnTo>
                  <a:lnTo>
                    <a:pt x="113182" y="86855"/>
                  </a:lnTo>
                  <a:lnTo>
                    <a:pt x="116459" y="86855"/>
                  </a:lnTo>
                  <a:lnTo>
                    <a:pt x="116459" y="83527"/>
                  </a:lnTo>
                  <a:close/>
                </a:path>
                <a:path w="170815" h="259079">
                  <a:moveTo>
                    <a:pt x="118097" y="150825"/>
                  </a:moveTo>
                  <a:lnTo>
                    <a:pt x="116459" y="149110"/>
                  </a:lnTo>
                  <a:lnTo>
                    <a:pt x="114820" y="145897"/>
                  </a:lnTo>
                  <a:lnTo>
                    <a:pt x="113182" y="144183"/>
                  </a:lnTo>
                  <a:lnTo>
                    <a:pt x="111531" y="144183"/>
                  </a:lnTo>
                  <a:lnTo>
                    <a:pt x="111531" y="149110"/>
                  </a:lnTo>
                  <a:lnTo>
                    <a:pt x="114820" y="152425"/>
                  </a:lnTo>
                  <a:lnTo>
                    <a:pt x="118097" y="152425"/>
                  </a:lnTo>
                  <a:lnTo>
                    <a:pt x="118097" y="150825"/>
                  </a:lnTo>
                  <a:close/>
                </a:path>
                <a:path w="170815" h="259079">
                  <a:moveTo>
                    <a:pt x="118097" y="114769"/>
                  </a:moveTo>
                  <a:lnTo>
                    <a:pt x="116459" y="111455"/>
                  </a:lnTo>
                  <a:lnTo>
                    <a:pt x="111531" y="111455"/>
                  </a:lnTo>
                  <a:lnTo>
                    <a:pt x="113182" y="116382"/>
                  </a:lnTo>
                  <a:lnTo>
                    <a:pt x="116459" y="116382"/>
                  </a:lnTo>
                  <a:lnTo>
                    <a:pt x="118097" y="114769"/>
                  </a:lnTo>
                  <a:close/>
                </a:path>
                <a:path w="170815" h="259079">
                  <a:moveTo>
                    <a:pt x="119748" y="139268"/>
                  </a:moveTo>
                  <a:lnTo>
                    <a:pt x="118097" y="136055"/>
                  </a:lnTo>
                  <a:lnTo>
                    <a:pt x="118097" y="132740"/>
                  </a:lnTo>
                  <a:lnTo>
                    <a:pt x="116459" y="131140"/>
                  </a:lnTo>
                  <a:lnTo>
                    <a:pt x="114820" y="131140"/>
                  </a:lnTo>
                  <a:lnTo>
                    <a:pt x="114820" y="136055"/>
                  </a:lnTo>
                  <a:lnTo>
                    <a:pt x="116459" y="139268"/>
                  </a:lnTo>
                  <a:lnTo>
                    <a:pt x="119748" y="139268"/>
                  </a:lnTo>
                  <a:close/>
                </a:path>
                <a:path w="170815" h="259079">
                  <a:moveTo>
                    <a:pt x="121386" y="95097"/>
                  </a:moveTo>
                  <a:lnTo>
                    <a:pt x="118097" y="93370"/>
                  </a:lnTo>
                  <a:lnTo>
                    <a:pt x="113182" y="90170"/>
                  </a:lnTo>
                  <a:lnTo>
                    <a:pt x="111531" y="90170"/>
                  </a:lnTo>
                  <a:lnTo>
                    <a:pt x="111531" y="91770"/>
                  </a:lnTo>
                  <a:lnTo>
                    <a:pt x="113182" y="95097"/>
                  </a:lnTo>
                  <a:lnTo>
                    <a:pt x="114820" y="98298"/>
                  </a:lnTo>
                  <a:lnTo>
                    <a:pt x="119748" y="98298"/>
                  </a:lnTo>
                  <a:lnTo>
                    <a:pt x="121386" y="95097"/>
                  </a:lnTo>
                  <a:close/>
                </a:path>
                <a:path w="170815" h="259079">
                  <a:moveTo>
                    <a:pt x="123024" y="122897"/>
                  </a:moveTo>
                  <a:lnTo>
                    <a:pt x="121386" y="121297"/>
                  </a:lnTo>
                  <a:lnTo>
                    <a:pt x="116459" y="119697"/>
                  </a:lnTo>
                  <a:lnTo>
                    <a:pt x="114820" y="119697"/>
                  </a:lnTo>
                  <a:lnTo>
                    <a:pt x="114820" y="121297"/>
                  </a:lnTo>
                  <a:lnTo>
                    <a:pt x="116459" y="124612"/>
                  </a:lnTo>
                  <a:lnTo>
                    <a:pt x="118097" y="126225"/>
                  </a:lnTo>
                  <a:lnTo>
                    <a:pt x="121386" y="126225"/>
                  </a:lnTo>
                  <a:lnTo>
                    <a:pt x="123024" y="122897"/>
                  </a:lnTo>
                  <a:close/>
                </a:path>
                <a:path w="170815" h="259079">
                  <a:moveTo>
                    <a:pt x="126301" y="134454"/>
                  </a:moveTo>
                  <a:lnTo>
                    <a:pt x="124663" y="131140"/>
                  </a:lnTo>
                  <a:lnTo>
                    <a:pt x="124663" y="127825"/>
                  </a:lnTo>
                  <a:lnTo>
                    <a:pt x="123024" y="127825"/>
                  </a:lnTo>
                  <a:lnTo>
                    <a:pt x="121386" y="127825"/>
                  </a:lnTo>
                  <a:lnTo>
                    <a:pt x="121386" y="131140"/>
                  </a:lnTo>
                  <a:lnTo>
                    <a:pt x="119748" y="132740"/>
                  </a:lnTo>
                  <a:lnTo>
                    <a:pt x="123024" y="137668"/>
                  </a:lnTo>
                  <a:lnTo>
                    <a:pt x="124663" y="137668"/>
                  </a:lnTo>
                  <a:lnTo>
                    <a:pt x="126301" y="134454"/>
                  </a:lnTo>
                  <a:close/>
                </a:path>
                <a:path w="170815" h="259079">
                  <a:moveTo>
                    <a:pt x="126301" y="111455"/>
                  </a:moveTo>
                  <a:lnTo>
                    <a:pt x="124663" y="109855"/>
                  </a:lnTo>
                  <a:lnTo>
                    <a:pt x="124663" y="106540"/>
                  </a:lnTo>
                  <a:lnTo>
                    <a:pt x="123024" y="103212"/>
                  </a:lnTo>
                  <a:lnTo>
                    <a:pt x="121386" y="103212"/>
                  </a:lnTo>
                  <a:lnTo>
                    <a:pt x="119748" y="106540"/>
                  </a:lnTo>
                  <a:lnTo>
                    <a:pt x="119748" y="109855"/>
                  </a:lnTo>
                  <a:lnTo>
                    <a:pt x="123024" y="113055"/>
                  </a:lnTo>
                  <a:lnTo>
                    <a:pt x="124663" y="113055"/>
                  </a:lnTo>
                  <a:lnTo>
                    <a:pt x="126301" y="111455"/>
                  </a:lnTo>
                  <a:close/>
                </a:path>
                <a:path w="170815" h="259079">
                  <a:moveTo>
                    <a:pt x="127952" y="186867"/>
                  </a:moveTo>
                  <a:lnTo>
                    <a:pt x="124663" y="181952"/>
                  </a:lnTo>
                  <a:lnTo>
                    <a:pt x="123024" y="180352"/>
                  </a:lnTo>
                  <a:lnTo>
                    <a:pt x="121386" y="180352"/>
                  </a:lnTo>
                  <a:lnTo>
                    <a:pt x="121386" y="186867"/>
                  </a:lnTo>
                  <a:lnTo>
                    <a:pt x="124663" y="190195"/>
                  </a:lnTo>
                  <a:lnTo>
                    <a:pt x="127952" y="190195"/>
                  </a:lnTo>
                  <a:lnTo>
                    <a:pt x="127952" y="186867"/>
                  </a:lnTo>
                  <a:close/>
                </a:path>
                <a:path w="170815" h="259079">
                  <a:moveTo>
                    <a:pt x="127952" y="167182"/>
                  </a:moveTo>
                  <a:lnTo>
                    <a:pt x="124663" y="163868"/>
                  </a:lnTo>
                  <a:lnTo>
                    <a:pt x="123024" y="162267"/>
                  </a:lnTo>
                  <a:lnTo>
                    <a:pt x="121386" y="162267"/>
                  </a:lnTo>
                  <a:lnTo>
                    <a:pt x="121386" y="167182"/>
                  </a:lnTo>
                  <a:lnTo>
                    <a:pt x="124663" y="170510"/>
                  </a:lnTo>
                  <a:lnTo>
                    <a:pt x="127952" y="170510"/>
                  </a:lnTo>
                  <a:lnTo>
                    <a:pt x="127952" y="167182"/>
                  </a:lnTo>
                  <a:close/>
                </a:path>
                <a:path w="170815" h="259079">
                  <a:moveTo>
                    <a:pt x="127952" y="152425"/>
                  </a:moveTo>
                  <a:lnTo>
                    <a:pt x="124663" y="147510"/>
                  </a:lnTo>
                  <a:lnTo>
                    <a:pt x="124663" y="145897"/>
                  </a:lnTo>
                  <a:lnTo>
                    <a:pt x="123024" y="147510"/>
                  </a:lnTo>
                  <a:lnTo>
                    <a:pt x="121386" y="150825"/>
                  </a:lnTo>
                  <a:lnTo>
                    <a:pt x="121386" y="152425"/>
                  </a:lnTo>
                  <a:lnTo>
                    <a:pt x="126301" y="155740"/>
                  </a:lnTo>
                  <a:lnTo>
                    <a:pt x="127952" y="155740"/>
                  </a:lnTo>
                  <a:lnTo>
                    <a:pt x="127952" y="152425"/>
                  </a:lnTo>
                  <a:close/>
                </a:path>
                <a:path w="170815" h="259079">
                  <a:moveTo>
                    <a:pt x="134505" y="221310"/>
                  </a:moveTo>
                  <a:lnTo>
                    <a:pt x="132867" y="219595"/>
                  </a:lnTo>
                  <a:lnTo>
                    <a:pt x="127952" y="219595"/>
                  </a:lnTo>
                  <a:lnTo>
                    <a:pt x="126301" y="222923"/>
                  </a:lnTo>
                  <a:lnTo>
                    <a:pt x="126301" y="224523"/>
                  </a:lnTo>
                  <a:lnTo>
                    <a:pt x="127952" y="226237"/>
                  </a:lnTo>
                  <a:lnTo>
                    <a:pt x="129590" y="226237"/>
                  </a:lnTo>
                  <a:lnTo>
                    <a:pt x="132867" y="222923"/>
                  </a:lnTo>
                  <a:lnTo>
                    <a:pt x="134505" y="221310"/>
                  </a:lnTo>
                  <a:close/>
                </a:path>
                <a:path w="170815" h="259079">
                  <a:moveTo>
                    <a:pt x="134505" y="165582"/>
                  </a:moveTo>
                  <a:lnTo>
                    <a:pt x="131229" y="160667"/>
                  </a:lnTo>
                  <a:lnTo>
                    <a:pt x="131229" y="158953"/>
                  </a:lnTo>
                  <a:lnTo>
                    <a:pt x="129590" y="160667"/>
                  </a:lnTo>
                  <a:lnTo>
                    <a:pt x="127952" y="162267"/>
                  </a:lnTo>
                  <a:lnTo>
                    <a:pt x="127952" y="165582"/>
                  </a:lnTo>
                  <a:lnTo>
                    <a:pt x="131229" y="168795"/>
                  </a:lnTo>
                  <a:lnTo>
                    <a:pt x="132867" y="168795"/>
                  </a:lnTo>
                  <a:lnTo>
                    <a:pt x="134505" y="165582"/>
                  </a:lnTo>
                  <a:close/>
                </a:path>
                <a:path w="170815" h="259079">
                  <a:moveTo>
                    <a:pt x="134505" y="124612"/>
                  </a:moveTo>
                  <a:lnTo>
                    <a:pt x="132867" y="121297"/>
                  </a:lnTo>
                  <a:lnTo>
                    <a:pt x="132867" y="114769"/>
                  </a:lnTo>
                  <a:lnTo>
                    <a:pt x="131229" y="114769"/>
                  </a:lnTo>
                  <a:lnTo>
                    <a:pt x="129590" y="117983"/>
                  </a:lnTo>
                  <a:lnTo>
                    <a:pt x="127952" y="121297"/>
                  </a:lnTo>
                  <a:lnTo>
                    <a:pt x="131229" y="124612"/>
                  </a:lnTo>
                  <a:lnTo>
                    <a:pt x="134505" y="126225"/>
                  </a:lnTo>
                  <a:lnTo>
                    <a:pt x="134505" y="124612"/>
                  </a:lnTo>
                  <a:close/>
                </a:path>
                <a:path w="170815" h="259079">
                  <a:moveTo>
                    <a:pt x="136144" y="152425"/>
                  </a:moveTo>
                  <a:lnTo>
                    <a:pt x="134505" y="147510"/>
                  </a:lnTo>
                  <a:lnTo>
                    <a:pt x="134505" y="145897"/>
                  </a:lnTo>
                  <a:lnTo>
                    <a:pt x="132867" y="147510"/>
                  </a:lnTo>
                  <a:lnTo>
                    <a:pt x="131229" y="150825"/>
                  </a:lnTo>
                  <a:lnTo>
                    <a:pt x="131229" y="154025"/>
                  </a:lnTo>
                  <a:lnTo>
                    <a:pt x="134505" y="155740"/>
                  </a:lnTo>
                  <a:lnTo>
                    <a:pt x="136144" y="155740"/>
                  </a:lnTo>
                  <a:lnTo>
                    <a:pt x="136144" y="152425"/>
                  </a:lnTo>
                  <a:close/>
                </a:path>
                <a:path w="170815" h="259079">
                  <a:moveTo>
                    <a:pt x="136144" y="137668"/>
                  </a:moveTo>
                  <a:lnTo>
                    <a:pt x="132867" y="134454"/>
                  </a:lnTo>
                  <a:lnTo>
                    <a:pt x="129590" y="132740"/>
                  </a:lnTo>
                  <a:lnTo>
                    <a:pt x="127952" y="131140"/>
                  </a:lnTo>
                  <a:lnTo>
                    <a:pt x="127952" y="137668"/>
                  </a:lnTo>
                  <a:lnTo>
                    <a:pt x="131229" y="139268"/>
                  </a:lnTo>
                  <a:lnTo>
                    <a:pt x="134505" y="139268"/>
                  </a:lnTo>
                  <a:lnTo>
                    <a:pt x="136144" y="137668"/>
                  </a:lnTo>
                  <a:close/>
                </a:path>
                <a:path w="170815" h="259079">
                  <a:moveTo>
                    <a:pt x="139420" y="178625"/>
                  </a:moveTo>
                  <a:lnTo>
                    <a:pt x="137782" y="177025"/>
                  </a:lnTo>
                  <a:lnTo>
                    <a:pt x="137782" y="173710"/>
                  </a:lnTo>
                  <a:lnTo>
                    <a:pt x="136144" y="172110"/>
                  </a:lnTo>
                  <a:lnTo>
                    <a:pt x="134505" y="173710"/>
                  </a:lnTo>
                  <a:lnTo>
                    <a:pt x="134505" y="177025"/>
                  </a:lnTo>
                  <a:lnTo>
                    <a:pt x="136144" y="178625"/>
                  </a:lnTo>
                  <a:lnTo>
                    <a:pt x="139420" y="178625"/>
                  </a:lnTo>
                  <a:close/>
                </a:path>
                <a:path w="170815" h="259079">
                  <a:moveTo>
                    <a:pt x="144348" y="208153"/>
                  </a:moveTo>
                  <a:lnTo>
                    <a:pt x="142709" y="204838"/>
                  </a:lnTo>
                  <a:lnTo>
                    <a:pt x="141071" y="199910"/>
                  </a:lnTo>
                  <a:lnTo>
                    <a:pt x="141071" y="196710"/>
                  </a:lnTo>
                  <a:lnTo>
                    <a:pt x="142709" y="196710"/>
                  </a:lnTo>
                  <a:lnTo>
                    <a:pt x="141071" y="193395"/>
                  </a:lnTo>
                  <a:lnTo>
                    <a:pt x="141071" y="188468"/>
                  </a:lnTo>
                  <a:lnTo>
                    <a:pt x="139420" y="186867"/>
                  </a:lnTo>
                  <a:lnTo>
                    <a:pt x="139420" y="185267"/>
                  </a:lnTo>
                  <a:lnTo>
                    <a:pt x="137782" y="186867"/>
                  </a:lnTo>
                  <a:lnTo>
                    <a:pt x="136144" y="190195"/>
                  </a:lnTo>
                  <a:lnTo>
                    <a:pt x="136144" y="193395"/>
                  </a:lnTo>
                  <a:lnTo>
                    <a:pt x="139420" y="196710"/>
                  </a:lnTo>
                  <a:lnTo>
                    <a:pt x="137782" y="199910"/>
                  </a:lnTo>
                  <a:lnTo>
                    <a:pt x="136144" y="201637"/>
                  </a:lnTo>
                  <a:lnTo>
                    <a:pt x="137782" y="204838"/>
                  </a:lnTo>
                  <a:lnTo>
                    <a:pt x="137782" y="206552"/>
                  </a:lnTo>
                  <a:lnTo>
                    <a:pt x="141071" y="208153"/>
                  </a:lnTo>
                  <a:lnTo>
                    <a:pt x="144348" y="208153"/>
                  </a:lnTo>
                  <a:close/>
                </a:path>
                <a:path w="170815" h="259079">
                  <a:moveTo>
                    <a:pt x="144348" y="168795"/>
                  </a:moveTo>
                  <a:lnTo>
                    <a:pt x="142709" y="165582"/>
                  </a:lnTo>
                  <a:lnTo>
                    <a:pt x="141071" y="160667"/>
                  </a:lnTo>
                  <a:lnTo>
                    <a:pt x="139420" y="158953"/>
                  </a:lnTo>
                  <a:lnTo>
                    <a:pt x="137782" y="160667"/>
                  </a:lnTo>
                  <a:lnTo>
                    <a:pt x="137782" y="165582"/>
                  </a:lnTo>
                  <a:lnTo>
                    <a:pt x="141071" y="170510"/>
                  </a:lnTo>
                  <a:lnTo>
                    <a:pt x="144348" y="168795"/>
                  </a:lnTo>
                  <a:close/>
                </a:path>
                <a:path w="170815" h="259079">
                  <a:moveTo>
                    <a:pt x="144348" y="144183"/>
                  </a:moveTo>
                  <a:lnTo>
                    <a:pt x="142709" y="140982"/>
                  </a:lnTo>
                  <a:lnTo>
                    <a:pt x="141071" y="137668"/>
                  </a:lnTo>
                  <a:lnTo>
                    <a:pt x="139420" y="137668"/>
                  </a:lnTo>
                  <a:lnTo>
                    <a:pt x="137782" y="140982"/>
                  </a:lnTo>
                  <a:lnTo>
                    <a:pt x="139420" y="144183"/>
                  </a:lnTo>
                  <a:lnTo>
                    <a:pt x="142709" y="147510"/>
                  </a:lnTo>
                  <a:lnTo>
                    <a:pt x="144348" y="147510"/>
                  </a:lnTo>
                  <a:lnTo>
                    <a:pt x="144348" y="144183"/>
                  </a:lnTo>
                  <a:close/>
                </a:path>
                <a:path w="170815" h="259079">
                  <a:moveTo>
                    <a:pt x="145986" y="183553"/>
                  </a:moveTo>
                  <a:lnTo>
                    <a:pt x="142709" y="180352"/>
                  </a:lnTo>
                  <a:lnTo>
                    <a:pt x="139420" y="183553"/>
                  </a:lnTo>
                  <a:lnTo>
                    <a:pt x="142709" y="188468"/>
                  </a:lnTo>
                  <a:lnTo>
                    <a:pt x="145986" y="188468"/>
                  </a:lnTo>
                  <a:lnTo>
                    <a:pt x="145986" y="183553"/>
                  </a:lnTo>
                  <a:close/>
                </a:path>
                <a:path w="170815" h="259079">
                  <a:moveTo>
                    <a:pt x="147624" y="221310"/>
                  </a:moveTo>
                  <a:lnTo>
                    <a:pt x="144348" y="219595"/>
                  </a:lnTo>
                  <a:lnTo>
                    <a:pt x="142709" y="219595"/>
                  </a:lnTo>
                  <a:lnTo>
                    <a:pt x="139420" y="221310"/>
                  </a:lnTo>
                  <a:lnTo>
                    <a:pt x="141071" y="226237"/>
                  </a:lnTo>
                  <a:lnTo>
                    <a:pt x="142709" y="227838"/>
                  </a:lnTo>
                  <a:lnTo>
                    <a:pt x="145986" y="226237"/>
                  </a:lnTo>
                  <a:lnTo>
                    <a:pt x="145986" y="222923"/>
                  </a:lnTo>
                  <a:lnTo>
                    <a:pt x="147624" y="221310"/>
                  </a:lnTo>
                  <a:close/>
                </a:path>
                <a:path w="170815" h="259079">
                  <a:moveTo>
                    <a:pt x="150914" y="242608"/>
                  </a:moveTo>
                  <a:lnTo>
                    <a:pt x="149275" y="240995"/>
                  </a:lnTo>
                  <a:lnTo>
                    <a:pt x="147624" y="240995"/>
                  </a:lnTo>
                  <a:lnTo>
                    <a:pt x="145986" y="244208"/>
                  </a:lnTo>
                  <a:lnTo>
                    <a:pt x="144348" y="247523"/>
                  </a:lnTo>
                  <a:lnTo>
                    <a:pt x="147624" y="252437"/>
                  </a:lnTo>
                  <a:lnTo>
                    <a:pt x="150914" y="252437"/>
                  </a:lnTo>
                  <a:lnTo>
                    <a:pt x="150914" y="242608"/>
                  </a:lnTo>
                  <a:close/>
                </a:path>
                <a:path w="170815" h="259079">
                  <a:moveTo>
                    <a:pt x="150914" y="177025"/>
                  </a:moveTo>
                  <a:lnTo>
                    <a:pt x="149275" y="173710"/>
                  </a:lnTo>
                  <a:lnTo>
                    <a:pt x="147624" y="172110"/>
                  </a:lnTo>
                  <a:lnTo>
                    <a:pt x="147624" y="173710"/>
                  </a:lnTo>
                  <a:lnTo>
                    <a:pt x="145986" y="177025"/>
                  </a:lnTo>
                  <a:lnTo>
                    <a:pt x="145986" y="178625"/>
                  </a:lnTo>
                  <a:lnTo>
                    <a:pt x="147624" y="180352"/>
                  </a:lnTo>
                  <a:lnTo>
                    <a:pt x="150914" y="180352"/>
                  </a:lnTo>
                  <a:lnTo>
                    <a:pt x="150914" y="177025"/>
                  </a:lnTo>
                  <a:close/>
                </a:path>
                <a:path w="170815" h="259079">
                  <a:moveTo>
                    <a:pt x="150914" y="162267"/>
                  </a:moveTo>
                  <a:lnTo>
                    <a:pt x="149275" y="155740"/>
                  </a:lnTo>
                  <a:lnTo>
                    <a:pt x="147624" y="154025"/>
                  </a:lnTo>
                  <a:lnTo>
                    <a:pt x="144348" y="160667"/>
                  </a:lnTo>
                  <a:lnTo>
                    <a:pt x="147624" y="163868"/>
                  </a:lnTo>
                  <a:lnTo>
                    <a:pt x="150914" y="163868"/>
                  </a:lnTo>
                  <a:lnTo>
                    <a:pt x="150914" y="162267"/>
                  </a:lnTo>
                  <a:close/>
                </a:path>
                <a:path w="170815" h="259079">
                  <a:moveTo>
                    <a:pt x="152552" y="216395"/>
                  </a:moveTo>
                  <a:lnTo>
                    <a:pt x="150914" y="211480"/>
                  </a:lnTo>
                  <a:lnTo>
                    <a:pt x="149275" y="209753"/>
                  </a:lnTo>
                  <a:lnTo>
                    <a:pt x="147624" y="211480"/>
                  </a:lnTo>
                  <a:lnTo>
                    <a:pt x="147624" y="217995"/>
                  </a:lnTo>
                  <a:lnTo>
                    <a:pt x="149275" y="219595"/>
                  </a:lnTo>
                  <a:lnTo>
                    <a:pt x="152552" y="219595"/>
                  </a:lnTo>
                  <a:lnTo>
                    <a:pt x="152552" y="216395"/>
                  </a:lnTo>
                  <a:close/>
                </a:path>
                <a:path w="170815" h="259079">
                  <a:moveTo>
                    <a:pt x="160743" y="252437"/>
                  </a:moveTo>
                  <a:lnTo>
                    <a:pt x="159105" y="252437"/>
                  </a:lnTo>
                  <a:lnTo>
                    <a:pt x="155841" y="250723"/>
                  </a:lnTo>
                  <a:lnTo>
                    <a:pt x="152552" y="252437"/>
                  </a:lnTo>
                  <a:lnTo>
                    <a:pt x="152552" y="255651"/>
                  </a:lnTo>
                  <a:lnTo>
                    <a:pt x="154190" y="258965"/>
                  </a:lnTo>
                  <a:lnTo>
                    <a:pt x="155841" y="257365"/>
                  </a:lnTo>
                  <a:lnTo>
                    <a:pt x="159105" y="254050"/>
                  </a:lnTo>
                  <a:lnTo>
                    <a:pt x="160743" y="252437"/>
                  </a:lnTo>
                  <a:close/>
                </a:path>
                <a:path w="170815" h="259079">
                  <a:moveTo>
                    <a:pt x="162394" y="217995"/>
                  </a:moveTo>
                  <a:lnTo>
                    <a:pt x="160743" y="214680"/>
                  </a:lnTo>
                  <a:lnTo>
                    <a:pt x="160743" y="213080"/>
                  </a:lnTo>
                  <a:lnTo>
                    <a:pt x="157467" y="216395"/>
                  </a:lnTo>
                  <a:lnTo>
                    <a:pt x="157467" y="217995"/>
                  </a:lnTo>
                  <a:lnTo>
                    <a:pt x="160743" y="222923"/>
                  </a:lnTo>
                  <a:lnTo>
                    <a:pt x="162394" y="222923"/>
                  </a:lnTo>
                  <a:lnTo>
                    <a:pt x="162394" y="217995"/>
                  </a:lnTo>
                  <a:close/>
                </a:path>
                <a:path w="170815" h="259079">
                  <a:moveTo>
                    <a:pt x="170599" y="222923"/>
                  </a:moveTo>
                  <a:lnTo>
                    <a:pt x="168948" y="224523"/>
                  </a:lnTo>
                  <a:lnTo>
                    <a:pt x="164033" y="227838"/>
                  </a:lnTo>
                  <a:lnTo>
                    <a:pt x="160743" y="231152"/>
                  </a:lnTo>
                  <a:lnTo>
                    <a:pt x="162394" y="234365"/>
                  </a:lnTo>
                  <a:lnTo>
                    <a:pt x="165671" y="232765"/>
                  </a:lnTo>
                  <a:lnTo>
                    <a:pt x="167309" y="229438"/>
                  </a:lnTo>
                  <a:lnTo>
                    <a:pt x="168948" y="226237"/>
                  </a:lnTo>
                  <a:lnTo>
                    <a:pt x="170599" y="222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96440" y="198120"/>
            <a:ext cx="5186680" cy="1935480"/>
            <a:chOff x="1996439" y="198120"/>
            <a:chExt cx="5186680" cy="19354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1195" y="198120"/>
              <a:ext cx="3898391" cy="1249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439" y="883920"/>
              <a:ext cx="5186171" cy="124967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38580" y="350901"/>
            <a:ext cx="4472305" cy="13830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15010">
              <a:lnSpc>
                <a:spcPts val="5400"/>
              </a:lnSpc>
              <a:spcBef>
                <a:spcPts val="85"/>
              </a:spcBef>
            </a:pPr>
            <a:r>
              <a:rPr sz="4400" b="0" spc="-65" dirty="0">
                <a:latin typeface="Georgia"/>
                <a:cs typeface="Georgia"/>
              </a:rPr>
              <a:t>Evolution</a:t>
            </a:r>
            <a:r>
              <a:rPr sz="4400" b="0" spc="25" dirty="0">
                <a:latin typeface="Georgia"/>
                <a:cs typeface="Georgia"/>
              </a:rPr>
              <a:t> </a:t>
            </a:r>
            <a:r>
              <a:rPr sz="4400" b="0" spc="-45" dirty="0">
                <a:latin typeface="Georgia"/>
                <a:cs typeface="Georgia"/>
              </a:rPr>
              <a:t>of </a:t>
            </a:r>
            <a:r>
              <a:rPr sz="4400" b="0" spc="-40" dirty="0">
                <a:latin typeface="Georgia"/>
                <a:cs typeface="Georgia"/>
              </a:rPr>
              <a:t> </a:t>
            </a:r>
            <a:r>
              <a:rPr sz="4400" b="0" spc="-95" dirty="0">
                <a:latin typeface="Georgia"/>
                <a:cs typeface="Georgia"/>
              </a:rPr>
              <a:t>Operating</a:t>
            </a:r>
            <a:r>
              <a:rPr sz="4400" b="0" spc="-15" dirty="0">
                <a:latin typeface="Georgia"/>
                <a:cs typeface="Georgia"/>
              </a:rPr>
              <a:t> </a:t>
            </a:r>
            <a:r>
              <a:rPr sz="4400" b="0" spc="-120" dirty="0">
                <a:latin typeface="Georgia"/>
                <a:cs typeface="Georgia"/>
              </a:rPr>
              <a:t>Systems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2" y="1995042"/>
            <a:ext cx="3644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Font typeface="Wingdings"/>
              <a:buChar char=""/>
              <a:tabLst>
                <a:tab pos="424815" algn="l"/>
              </a:tabLst>
            </a:pPr>
            <a:r>
              <a:rPr sz="4000" spc="-120" dirty="0">
                <a:solidFill>
                  <a:srgbClr val="252525"/>
                </a:solidFill>
                <a:latin typeface="Georgia"/>
                <a:cs typeface="Georgia"/>
              </a:rPr>
              <a:t>Stages</a:t>
            </a:r>
            <a:r>
              <a:rPr sz="40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4000" spc="-95" dirty="0">
                <a:solidFill>
                  <a:srgbClr val="252525"/>
                </a:solidFill>
                <a:latin typeface="Georgia"/>
                <a:cs typeface="Georgia"/>
              </a:rPr>
              <a:t>include:</a:t>
            </a:r>
            <a:endParaRPr sz="40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72200" y="2128843"/>
            <a:ext cx="6999605" cy="4378325"/>
            <a:chOff x="1072197" y="2128837"/>
            <a:chExt cx="6999605" cy="4378325"/>
          </a:xfrm>
        </p:grpSpPr>
        <p:sp>
          <p:nvSpPr>
            <p:cNvPr id="13" name="object 13"/>
            <p:cNvSpPr/>
            <p:nvPr/>
          </p:nvSpPr>
          <p:spPr>
            <a:xfrm>
              <a:off x="1076960" y="2133600"/>
              <a:ext cx="6990080" cy="4368800"/>
            </a:xfrm>
            <a:custGeom>
              <a:avLst/>
              <a:gdLst/>
              <a:ahLst/>
              <a:cxnLst/>
              <a:rect l="l" t="t" r="r" b="b"/>
              <a:pathLst>
                <a:path w="6990080" h="4368800">
                  <a:moveTo>
                    <a:pt x="5836285" y="0"/>
                  </a:moveTo>
                  <a:lnTo>
                    <a:pt x="5897880" y="546100"/>
                  </a:lnTo>
                  <a:lnTo>
                    <a:pt x="5773134" y="570562"/>
                  </a:lnTo>
                  <a:lnTo>
                    <a:pt x="5649640" y="595727"/>
                  </a:lnTo>
                  <a:lnTo>
                    <a:pt x="5527397" y="621595"/>
                  </a:lnTo>
                  <a:lnTo>
                    <a:pt x="5406407" y="648165"/>
                  </a:lnTo>
                  <a:lnTo>
                    <a:pt x="5286668" y="675438"/>
                  </a:lnTo>
                  <a:lnTo>
                    <a:pt x="5168181" y="703413"/>
                  </a:lnTo>
                  <a:lnTo>
                    <a:pt x="5050946" y="732091"/>
                  </a:lnTo>
                  <a:lnTo>
                    <a:pt x="4934962" y="761471"/>
                  </a:lnTo>
                  <a:lnTo>
                    <a:pt x="4820231" y="791554"/>
                  </a:lnTo>
                  <a:lnTo>
                    <a:pt x="4706751" y="822339"/>
                  </a:lnTo>
                  <a:lnTo>
                    <a:pt x="4594522" y="853826"/>
                  </a:lnTo>
                  <a:lnTo>
                    <a:pt x="4538878" y="869834"/>
                  </a:lnTo>
                  <a:lnTo>
                    <a:pt x="4483546" y="886017"/>
                  </a:lnTo>
                  <a:lnTo>
                    <a:pt x="4428527" y="902375"/>
                  </a:lnTo>
                  <a:lnTo>
                    <a:pt x="4373821" y="918909"/>
                  </a:lnTo>
                  <a:lnTo>
                    <a:pt x="4319428" y="935619"/>
                  </a:lnTo>
                  <a:lnTo>
                    <a:pt x="4265348" y="952504"/>
                  </a:lnTo>
                  <a:lnTo>
                    <a:pt x="4211581" y="969565"/>
                  </a:lnTo>
                  <a:lnTo>
                    <a:pt x="4158127" y="986802"/>
                  </a:lnTo>
                  <a:lnTo>
                    <a:pt x="4104986" y="1004214"/>
                  </a:lnTo>
                  <a:lnTo>
                    <a:pt x="4052158" y="1021802"/>
                  </a:lnTo>
                  <a:lnTo>
                    <a:pt x="3999643" y="1039566"/>
                  </a:lnTo>
                  <a:lnTo>
                    <a:pt x="3947440" y="1057505"/>
                  </a:lnTo>
                  <a:lnTo>
                    <a:pt x="3895551" y="1075619"/>
                  </a:lnTo>
                  <a:lnTo>
                    <a:pt x="3843975" y="1093910"/>
                  </a:lnTo>
                  <a:lnTo>
                    <a:pt x="3792711" y="1112376"/>
                  </a:lnTo>
                  <a:lnTo>
                    <a:pt x="3741760" y="1131018"/>
                  </a:lnTo>
                  <a:lnTo>
                    <a:pt x="3691123" y="1149835"/>
                  </a:lnTo>
                  <a:lnTo>
                    <a:pt x="3640798" y="1168828"/>
                  </a:lnTo>
                  <a:lnTo>
                    <a:pt x="3590786" y="1187996"/>
                  </a:lnTo>
                  <a:lnTo>
                    <a:pt x="3541088" y="1207340"/>
                  </a:lnTo>
                  <a:lnTo>
                    <a:pt x="3491702" y="1226860"/>
                  </a:lnTo>
                  <a:lnTo>
                    <a:pt x="3442629" y="1246556"/>
                  </a:lnTo>
                  <a:lnTo>
                    <a:pt x="3393869" y="1266427"/>
                  </a:lnTo>
                  <a:lnTo>
                    <a:pt x="3345422" y="1286473"/>
                  </a:lnTo>
                  <a:lnTo>
                    <a:pt x="3297288" y="1306696"/>
                  </a:lnTo>
                  <a:lnTo>
                    <a:pt x="3249467" y="1327094"/>
                  </a:lnTo>
                  <a:lnTo>
                    <a:pt x="3201958" y="1347667"/>
                  </a:lnTo>
                  <a:lnTo>
                    <a:pt x="3154763" y="1368416"/>
                  </a:lnTo>
                  <a:lnTo>
                    <a:pt x="3107881" y="1389341"/>
                  </a:lnTo>
                  <a:lnTo>
                    <a:pt x="3061311" y="1410442"/>
                  </a:lnTo>
                  <a:lnTo>
                    <a:pt x="3015055" y="1431718"/>
                  </a:lnTo>
                  <a:lnTo>
                    <a:pt x="2969111" y="1453170"/>
                  </a:lnTo>
                  <a:lnTo>
                    <a:pt x="2923481" y="1474797"/>
                  </a:lnTo>
                  <a:lnTo>
                    <a:pt x="2878163" y="1496600"/>
                  </a:lnTo>
                  <a:lnTo>
                    <a:pt x="2833158" y="1518579"/>
                  </a:lnTo>
                  <a:lnTo>
                    <a:pt x="2788467" y="1540733"/>
                  </a:lnTo>
                  <a:lnTo>
                    <a:pt x="2744088" y="1563063"/>
                  </a:lnTo>
                  <a:lnTo>
                    <a:pt x="2700022" y="1585568"/>
                  </a:lnTo>
                  <a:lnTo>
                    <a:pt x="2656269" y="1608249"/>
                  </a:lnTo>
                  <a:lnTo>
                    <a:pt x="2612829" y="1631106"/>
                  </a:lnTo>
                  <a:lnTo>
                    <a:pt x="2569702" y="1654139"/>
                  </a:lnTo>
                  <a:lnTo>
                    <a:pt x="2526888" y="1677347"/>
                  </a:lnTo>
                  <a:lnTo>
                    <a:pt x="2484387" y="1700730"/>
                  </a:lnTo>
                  <a:lnTo>
                    <a:pt x="2442199" y="1724290"/>
                  </a:lnTo>
                  <a:lnTo>
                    <a:pt x="2400323" y="1748025"/>
                  </a:lnTo>
                  <a:lnTo>
                    <a:pt x="2358761" y="1771935"/>
                  </a:lnTo>
                  <a:lnTo>
                    <a:pt x="2317512" y="1796021"/>
                  </a:lnTo>
                  <a:lnTo>
                    <a:pt x="2276575" y="1820283"/>
                  </a:lnTo>
                  <a:lnTo>
                    <a:pt x="2235952" y="1844721"/>
                  </a:lnTo>
                  <a:lnTo>
                    <a:pt x="2195641" y="1869334"/>
                  </a:lnTo>
                  <a:lnTo>
                    <a:pt x="2155643" y="1894123"/>
                  </a:lnTo>
                  <a:lnTo>
                    <a:pt x="2115959" y="1919087"/>
                  </a:lnTo>
                  <a:lnTo>
                    <a:pt x="2076587" y="1944227"/>
                  </a:lnTo>
                  <a:lnTo>
                    <a:pt x="2037528" y="1969543"/>
                  </a:lnTo>
                  <a:lnTo>
                    <a:pt x="1998782" y="1995034"/>
                  </a:lnTo>
                  <a:lnTo>
                    <a:pt x="1960349" y="2020701"/>
                  </a:lnTo>
                  <a:lnTo>
                    <a:pt x="1922229" y="2046544"/>
                  </a:lnTo>
                  <a:lnTo>
                    <a:pt x="1884422" y="2072562"/>
                  </a:lnTo>
                  <a:lnTo>
                    <a:pt x="1846928" y="2098756"/>
                  </a:lnTo>
                  <a:lnTo>
                    <a:pt x="1809747" y="2125125"/>
                  </a:lnTo>
                  <a:lnTo>
                    <a:pt x="1772879" y="2151671"/>
                  </a:lnTo>
                  <a:lnTo>
                    <a:pt x="1736324" y="2178391"/>
                  </a:lnTo>
                  <a:lnTo>
                    <a:pt x="1700081" y="2205288"/>
                  </a:lnTo>
                  <a:lnTo>
                    <a:pt x="1664152" y="2232360"/>
                  </a:lnTo>
                  <a:lnTo>
                    <a:pt x="1628535" y="2259608"/>
                  </a:lnTo>
                  <a:lnTo>
                    <a:pt x="1593232" y="2287031"/>
                  </a:lnTo>
                  <a:lnTo>
                    <a:pt x="1558241" y="2314630"/>
                  </a:lnTo>
                  <a:lnTo>
                    <a:pt x="1523564" y="2342404"/>
                  </a:lnTo>
                  <a:lnTo>
                    <a:pt x="1489199" y="2370355"/>
                  </a:lnTo>
                  <a:lnTo>
                    <a:pt x="1455147" y="2398481"/>
                  </a:lnTo>
                  <a:lnTo>
                    <a:pt x="1421408" y="2426782"/>
                  </a:lnTo>
                  <a:lnTo>
                    <a:pt x="1387983" y="2455259"/>
                  </a:lnTo>
                  <a:lnTo>
                    <a:pt x="1354870" y="2483912"/>
                  </a:lnTo>
                  <a:lnTo>
                    <a:pt x="1322070" y="2512741"/>
                  </a:lnTo>
                  <a:lnTo>
                    <a:pt x="1289583" y="2541745"/>
                  </a:lnTo>
                  <a:lnTo>
                    <a:pt x="1257409" y="2570924"/>
                  </a:lnTo>
                  <a:lnTo>
                    <a:pt x="1225547" y="2600280"/>
                  </a:lnTo>
                  <a:lnTo>
                    <a:pt x="1193999" y="2629811"/>
                  </a:lnTo>
                  <a:lnTo>
                    <a:pt x="1162764" y="2659518"/>
                  </a:lnTo>
                  <a:lnTo>
                    <a:pt x="1131842" y="2689400"/>
                  </a:lnTo>
                  <a:lnTo>
                    <a:pt x="1101232" y="2719458"/>
                  </a:lnTo>
                  <a:lnTo>
                    <a:pt x="1070936" y="2749691"/>
                  </a:lnTo>
                  <a:lnTo>
                    <a:pt x="1040952" y="2780101"/>
                  </a:lnTo>
                  <a:lnTo>
                    <a:pt x="1011282" y="2810686"/>
                  </a:lnTo>
                  <a:lnTo>
                    <a:pt x="981924" y="2841446"/>
                  </a:lnTo>
                  <a:lnTo>
                    <a:pt x="952879" y="2872382"/>
                  </a:lnTo>
                  <a:lnTo>
                    <a:pt x="924147" y="2903494"/>
                  </a:lnTo>
                  <a:lnTo>
                    <a:pt x="895729" y="2934781"/>
                  </a:lnTo>
                  <a:lnTo>
                    <a:pt x="867623" y="2966245"/>
                  </a:lnTo>
                  <a:lnTo>
                    <a:pt x="839830" y="2997883"/>
                  </a:lnTo>
                  <a:lnTo>
                    <a:pt x="812350" y="3029698"/>
                  </a:lnTo>
                  <a:lnTo>
                    <a:pt x="785183" y="3061688"/>
                  </a:lnTo>
                  <a:lnTo>
                    <a:pt x="758329" y="3093853"/>
                  </a:lnTo>
                  <a:lnTo>
                    <a:pt x="731788" y="3126195"/>
                  </a:lnTo>
                  <a:lnTo>
                    <a:pt x="705559" y="3158712"/>
                  </a:lnTo>
                  <a:lnTo>
                    <a:pt x="679644" y="3191404"/>
                  </a:lnTo>
                  <a:lnTo>
                    <a:pt x="654042" y="3224273"/>
                  </a:lnTo>
                  <a:lnTo>
                    <a:pt x="628752" y="3257317"/>
                  </a:lnTo>
                  <a:lnTo>
                    <a:pt x="603776" y="3290536"/>
                  </a:lnTo>
                  <a:lnTo>
                    <a:pt x="579112" y="3323931"/>
                  </a:lnTo>
                  <a:lnTo>
                    <a:pt x="554762" y="3357502"/>
                  </a:lnTo>
                  <a:lnTo>
                    <a:pt x="530724" y="3391249"/>
                  </a:lnTo>
                  <a:lnTo>
                    <a:pt x="506999" y="3425171"/>
                  </a:lnTo>
                  <a:lnTo>
                    <a:pt x="483588" y="3459269"/>
                  </a:lnTo>
                  <a:lnTo>
                    <a:pt x="460489" y="3493542"/>
                  </a:lnTo>
                  <a:lnTo>
                    <a:pt x="437703" y="3527991"/>
                  </a:lnTo>
                  <a:lnTo>
                    <a:pt x="415230" y="3562616"/>
                  </a:lnTo>
                  <a:lnTo>
                    <a:pt x="393070" y="3597416"/>
                  </a:lnTo>
                  <a:lnTo>
                    <a:pt x="371223" y="3632392"/>
                  </a:lnTo>
                  <a:lnTo>
                    <a:pt x="349689" y="3667544"/>
                  </a:lnTo>
                  <a:lnTo>
                    <a:pt x="328468" y="3702871"/>
                  </a:lnTo>
                  <a:lnTo>
                    <a:pt x="307559" y="3738374"/>
                  </a:lnTo>
                  <a:lnTo>
                    <a:pt x="286964" y="3774053"/>
                  </a:lnTo>
                  <a:lnTo>
                    <a:pt x="266682" y="3809907"/>
                  </a:lnTo>
                  <a:lnTo>
                    <a:pt x="246712" y="3845937"/>
                  </a:lnTo>
                  <a:lnTo>
                    <a:pt x="227056" y="3882143"/>
                  </a:lnTo>
                  <a:lnTo>
                    <a:pt x="207712" y="3918524"/>
                  </a:lnTo>
                  <a:lnTo>
                    <a:pt x="188682" y="3955081"/>
                  </a:lnTo>
                  <a:lnTo>
                    <a:pt x="169964" y="3991813"/>
                  </a:lnTo>
                  <a:lnTo>
                    <a:pt x="151559" y="4028722"/>
                  </a:lnTo>
                  <a:lnTo>
                    <a:pt x="133468" y="4065805"/>
                  </a:lnTo>
                  <a:lnTo>
                    <a:pt x="115689" y="4103065"/>
                  </a:lnTo>
                  <a:lnTo>
                    <a:pt x="98223" y="4140500"/>
                  </a:lnTo>
                  <a:lnTo>
                    <a:pt x="81070" y="4178111"/>
                  </a:lnTo>
                  <a:lnTo>
                    <a:pt x="64230" y="4215897"/>
                  </a:lnTo>
                  <a:lnTo>
                    <a:pt x="47703" y="4253859"/>
                  </a:lnTo>
                  <a:lnTo>
                    <a:pt x="31489" y="4291997"/>
                  </a:lnTo>
                  <a:lnTo>
                    <a:pt x="15588" y="4330310"/>
                  </a:lnTo>
                  <a:lnTo>
                    <a:pt x="0" y="4368800"/>
                  </a:lnTo>
                  <a:lnTo>
                    <a:pt x="25458" y="4334609"/>
                  </a:lnTo>
                  <a:lnTo>
                    <a:pt x="51181" y="4300629"/>
                  </a:lnTo>
                  <a:lnTo>
                    <a:pt x="77170" y="4266859"/>
                  </a:lnTo>
                  <a:lnTo>
                    <a:pt x="103424" y="4233300"/>
                  </a:lnTo>
                  <a:lnTo>
                    <a:pt x="129943" y="4199950"/>
                  </a:lnTo>
                  <a:lnTo>
                    <a:pt x="156727" y="4166811"/>
                  </a:lnTo>
                  <a:lnTo>
                    <a:pt x="183777" y="4133882"/>
                  </a:lnTo>
                  <a:lnTo>
                    <a:pt x="211092" y="4101164"/>
                  </a:lnTo>
                  <a:lnTo>
                    <a:pt x="238673" y="4068656"/>
                  </a:lnTo>
                  <a:lnTo>
                    <a:pt x="266518" y="4036358"/>
                  </a:lnTo>
                  <a:lnTo>
                    <a:pt x="294629" y="4004270"/>
                  </a:lnTo>
                  <a:lnTo>
                    <a:pt x="323005" y="3972392"/>
                  </a:lnTo>
                  <a:lnTo>
                    <a:pt x="351647" y="3940725"/>
                  </a:lnTo>
                  <a:lnTo>
                    <a:pt x="380554" y="3909268"/>
                  </a:lnTo>
                  <a:lnTo>
                    <a:pt x="409726" y="3878022"/>
                  </a:lnTo>
                  <a:lnTo>
                    <a:pt x="439163" y="3846985"/>
                  </a:lnTo>
                  <a:lnTo>
                    <a:pt x="468866" y="3816159"/>
                  </a:lnTo>
                  <a:lnTo>
                    <a:pt x="498834" y="3785544"/>
                  </a:lnTo>
                  <a:lnTo>
                    <a:pt x="529067" y="3755138"/>
                  </a:lnTo>
                  <a:lnTo>
                    <a:pt x="559565" y="3724943"/>
                  </a:lnTo>
                  <a:lnTo>
                    <a:pt x="590329" y="3694958"/>
                  </a:lnTo>
                  <a:lnTo>
                    <a:pt x="621358" y="3665183"/>
                  </a:lnTo>
                  <a:lnTo>
                    <a:pt x="652652" y="3635619"/>
                  </a:lnTo>
                  <a:lnTo>
                    <a:pt x="684212" y="3606264"/>
                  </a:lnTo>
                  <a:lnTo>
                    <a:pt x="716037" y="3577120"/>
                  </a:lnTo>
                  <a:lnTo>
                    <a:pt x="748127" y="3548187"/>
                  </a:lnTo>
                  <a:lnTo>
                    <a:pt x="780483" y="3519463"/>
                  </a:lnTo>
                  <a:lnTo>
                    <a:pt x="813103" y="3490950"/>
                  </a:lnTo>
                  <a:lnTo>
                    <a:pt x="845989" y="3462647"/>
                  </a:lnTo>
                  <a:lnTo>
                    <a:pt x="879141" y="3434555"/>
                  </a:lnTo>
                  <a:lnTo>
                    <a:pt x="912557" y="3406673"/>
                  </a:lnTo>
                  <a:lnTo>
                    <a:pt x="946239" y="3379001"/>
                  </a:lnTo>
                  <a:lnTo>
                    <a:pt x="980186" y="3351539"/>
                  </a:lnTo>
                  <a:lnTo>
                    <a:pt x="1014399" y="3324288"/>
                  </a:lnTo>
                  <a:lnTo>
                    <a:pt x="1048877" y="3297246"/>
                  </a:lnTo>
                  <a:lnTo>
                    <a:pt x="1083620" y="3270415"/>
                  </a:lnTo>
                  <a:lnTo>
                    <a:pt x="1118628" y="3243795"/>
                  </a:lnTo>
                  <a:lnTo>
                    <a:pt x="1153902" y="3217385"/>
                  </a:lnTo>
                  <a:lnTo>
                    <a:pt x="1189440" y="3191184"/>
                  </a:lnTo>
                  <a:lnTo>
                    <a:pt x="1225245" y="3165195"/>
                  </a:lnTo>
                  <a:lnTo>
                    <a:pt x="1261314" y="3139415"/>
                  </a:lnTo>
                  <a:lnTo>
                    <a:pt x="1297649" y="3113846"/>
                  </a:lnTo>
                  <a:lnTo>
                    <a:pt x="1334249" y="3088487"/>
                  </a:lnTo>
                  <a:lnTo>
                    <a:pt x="1371114" y="3063338"/>
                  </a:lnTo>
                  <a:lnTo>
                    <a:pt x="1408245" y="3038400"/>
                  </a:lnTo>
                  <a:lnTo>
                    <a:pt x="1445640" y="3013672"/>
                  </a:lnTo>
                  <a:lnTo>
                    <a:pt x="1483302" y="2989154"/>
                  </a:lnTo>
                  <a:lnTo>
                    <a:pt x="1521228" y="2964846"/>
                  </a:lnTo>
                  <a:lnTo>
                    <a:pt x="1559420" y="2940749"/>
                  </a:lnTo>
                  <a:lnTo>
                    <a:pt x="1597877" y="2916862"/>
                  </a:lnTo>
                  <a:lnTo>
                    <a:pt x="1636599" y="2893186"/>
                  </a:lnTo>
                  <a:lnTo>
                    <a:pt x="1675587" y="2869719"/>
                  </a:lnTo>
                  <a:lnTo>
                    <a:pt x="1714839" y="2846463"/>
                  </a:lnTo>
                  <a:lnTo>
                    <a:pt x="1754358" y="2823417"/>
                  </a:lnTo>
                  <a:lnTo>
                    <a:pt x="1794141" y="2800582"/>
                  </a:lnTo>
                  <a:lnTo>
                    <a:pt x="1834190" y="2777956"/>
                  </a:lnTo>
                  <a:lnTo>
                    <a:pt x="1874504" y="2755541"/>
                  </a:lnTo>
                  <a:lnTo>
                    <a:pt x="1915083" y="2733336"/>
                  </a:lnTo>
                  <a:lnTo>
                    <a:pt x="1955927" y="2711342"/>
                  </a:lnTo>
                  <a:lnTo>
                    <a:pt x="1997037" y="2689558"/>
                  </a:lnTo>
                  <a:lnTo>
                    <a:pt x="2038412" y="2667984"/>
                  </a:lnTo>
                  <a:lnTo>
                    <a:pt x="2080053" y="2646620"/>
                  </a:lnTo>
                  <a:lnTo>
                    <a:pt x="2121958" y="2625467"/>
                  </a:lnTo>
                  <a:lnTo>
                    <a:pt x="2164129" y="2604524"/>
                  </a:lnTo>
                  <a:lnTo>
                    <a:pt x="2206566" y="2583791"/>
                  </a:lnTo>
                  <a:lnTo>
                    <a:pt x="2249267" y="2563269"/>
                  </a:lnTo>
                  <a:lnTo>
                    <a:pt x="2292234" y="2542957"/>
                  </a:lnTo>
                  <a:lnTo>
                    <a:pt x="2335466" y="2522855"/>
                  </a:lnTo>
                  <a:lnTo>
                    <a:pt x="2378963" y="2502963"/>
                  </a:lnTo>
                  <a:lnTo>
                    <a:pt x="2422726" y="2483282"/>
                  </a:lnTo>
                  <a:lnTo>
                    <a:pt x="2466754" y="2463811"/>
                  </a:lnTo>
                  <a:lnTo>
                    <a:pt x="2511047" y="2444550"/>
                  </a:lnTo>
                  <a:lnTo>
                    <a:pt x="2555606" y="2425500"/>
                  </a:lnTo>
                  <a:lnTo>
                    <a:pt x="2600430" y="2406659"/>
                  </a:lnTo>
                  <a:lnTo>
                    <a:pt x="2645519" y="2388030"/>
                  </a:lnTo>
                  <a:lnTo>
                    <a:pt x="2690873" y="2369610"/>
                  </a:lnTo>
                  <a:lnTo>
                    <a:pt x="2736493" y="2351401"/>
                  </a:lnTo>
                  <a:lnTo>
                    <a:pt x="2782378" y="2333402"/>
                  </a:lnTo>
                  <a:lnTo>
                    <a:pt x="2828528" y="2315613"/>
                  </a:lnTo>
                  <a:lnTo>
                    <a:pt x="2874943" y="2298034"/>
                  </a:lnTo>
                  <a:lnTo>
                    <a:pt x="2921624" y="2280666"/>
                  </a:lnTo>
                  <a:lnTo>
                    <a:pt x="2968570" y="2263508"/>
                  </a:lnTo>
                  <a:lnTo>
                    <a:pt x="3015782" y="2246561"/>
                  </a:lnTo>
                  <a:lnTo>
                    <a:pt x="3063258" y="2229824"/>
                  </a:lnTo>
                  <a:lnTo>
                    <a:pt x="3111000" y="2213297"/>
                  </a:lnTo>
                  <a:lnTo>
                    <a:pt x="3159007" y="2196980"/>
                  </a:lnTo>
                  <a:lnTo>
                    <a:pt x="3207280" y="2180873"/>
                  </a:lnTo>
                  <a:lnTo>
                    <a:pt x="3255818" y="2164977"/>
                  </a:lnTo>
                  <a:lnTo>
                    <a:pt x="3304621" y="2149292"/>
                  </a:lnTo>
                  <a:lnTo>
                    <a:pt x="3353689" y="2133816"/>
                  </a:lnTo>
                  <a:lnTo>
                    <a:pt x="3403023" y="2118551"/>
                  </a:lnTo>
                  <a:lnTo>
                    <a:pt x="3452621" y="2103496"/>
                  </a:lnTo>
                  <a:lnTo>
                    <a:pt x="3502486" y="2088651"/>
                  </a:lnTo>
                  <a:lnTo>
                    <a:pt x="3552615" y="2074017"/>
                  </a:lnTo>
                  <a:lnTo>
                    <a:pt x="3603010" y="2059593"/>
                  </a:lnTo>
                  <a:lnTo>
                    <a:pt x="3653670" y="2045379"/>
                  </a:lnTo>
                  <a:lnTo>
                    <a:pt x="3704595" y="2031375"/>
                  </a:lnTo>
                  <a:lnTo>
                    <a:pt x="3755786" y="2017582"/>
                  </a:lnTo>
                  <a:lnTo>
                    <a:pt x="3807242" y="2003999"/>
                  </a:lnTo>
                  <a:lnTo>
                    <a:pt x="3858963" y="1990627"/>
                  </a:lnTo>
                  <a:lnTo>
                    <a:pt x="3910949" y="1977464"/>
                  </a:lnTo>
                  <a:lnTo>
                    <a:pt x="3963201" y="1964512"/>
                  </a:lnTo>
                  <a:lnTo>
                    <a:pt x="4015718" y="1951771"/>
                  </a:lnTo>
                  <a:lnTo>
                    <a:pt x="4068500" y="1939239"/>
                  </a:lnTo>
                  <a:lnTo>
                    <a:pt x="4121548" y="1926918"/>
                  </a:lnTo>
                  <a:lnTo>
                    <a:pt x="4174861" y="1914807"/>
                  </a:lnTo>
                  <a:lnTo>
                    <a:pt x="4228439" y="1902907"/>
                  </a:lnTo>
                  <a:lnTo>
                    <a:pt x="4282282" y="1891217"/>
                  </a:lnTo>
                  <a:lnTo>
                    <a:pt x="4336391" y="1879737"/>
                  </a:lnTo>
                  <a:lnTo>
                    <a:pt x="4390765" y="1868467"/>
                  </a:lnTo>
                  <a:lnTo>
                    <a:pt x="4445405" y="1857408"/>
                  </a:lnTo>
                  <a:lnTo>
                    <a:pt x="4500309" y="1846559"/>
                  </a:lnTo>
                  <a:lnTo>
                    <a:pt x="4555479" y="1835920"/>
                  </a:lnTo>
                  <a:lnTo>
                    <a:pt x="4610914" y="1825492"/>
                  </a:lnTo>
                  <a:lnTo>
                    <a:pt x="4666614" y="1815273"/>
                  </a:lnTo>
                  <a:lnTo>
                    <a:pt x="4722580" y="1805266"/>
                  </a:lnTo>
                  <a:lnTo>
                    <a:pt x="4835307" y="1785881"/>
                  </a:lnTo>
                  <a:lnTo>
                    <a:pt x="4949096" y="1767337"/>
                  </a:lnTo>
                  <a:lnTo>
                    <a:pt x="5063945" y="1749635"/>
                  </a:lnTo>
                  <a:lnTo>
                    <a:pt x="5179856" y="1732774"/>
                  </a:lnTo>
                  <a:lnTo>
                    <a:pt x="5296828" y="1716754"/>
                  </a:lnTo>
                  <a:lnTo>
                    <a:pt x="5414861" y="1701575"/>
                  </a:lnTo>
                  <a:lnTo>
                    <a:pt x="5533955" y="1687237"/>
                  </a:lnTo>
                  <a:lnTo>
                    <a:pt x="5654110" y="1673741"/>
                  </a:lnTo>
                  <a:lnTo>
                    <a:pt x="5775326" y="1661086"/>
                  </a:lnTo>
                  <a:lnTo>
                    <a:pt x="5897604" y="1649272"/>
                  </a:lnTo>
                  <a:lnTo>
                    <a:pt x="6020943" y="1638300"/>
                  </a:lnTo>
                  <a:lnTo>
                    <a:pt x="6082411" y="2184400"/>
                  </a:lnTo>
                  <a:lnTo>
                    <a:pt x="6990080" y="873760"/>
                  </a:lnTo>
                  <a:lnTo>
                    <a:pt x="5836285" y="0"/>
                  </a:lnTo>
                  <a:close/>
                </a:path>
              </a:pathLst>
            </a:custGeom>
            <a:solidFill>
              <a:srgbClr val="DE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6960" y="2133600"/>
              <a:ext cx="6990080" cy="4368800"/>
            </a:xfrm>
            <a:custGeom>
              <a:avLst/>
              <a:gdLst/>
              <a:ahLst/>
              <a:cxnLst/>
              <a:rect l="l" t="t" r="r" b="b"/>
              <a:pathLst>
                <a:path w="6990080" h="4368800">
                  <a:moveTo>
                    <a:pt x="0" y="4368800"/>
                  </a:moveTo>
                  <a:lnTo>
                    <a:pt x="15588" y="4330310"/>
                  </a:lnTo>
                  <a:lnTo>
                    <a:pt x="31489" y="4291997"/>
                  </a:lnTo>
                  <a:lnTo>
                    <a:pt x="47703" y="4253859"/>
                  </a:lnTo>
                  <a:lnTo>
                    <a:pt x="64230" y="4215897"/>
                  </a:lnTo>
                  <a:lnTo>
                    <a:pt x="81070" y="4178111"/>
                  </a:lnTo>
                  <a:lnTo>
                    <a:pt x="98223" y="4140500"/>
                  </a:lnTo>
                  <a:lnTo>
                    <a:pt x="115689" y="4103065"/>
                  </a:lnTo>
                  <a:lnTo>
                    <a:pt x="133468" y="4065805"/>
                  </a:lnTo>
                  <a:lnTo>
                    <a:pt x="151559" y="4028722"/>
                  </a:lnTo>
                  <a:lnTo>
                    <a:pt x="169964" y="3991813"/>
                  </a:lnTo>
                  <a:lnTo>
                    <a:pt x="188682" y="3955081"/>
                  </a:lnTo>
                  <a:lnTo>
                    <a:pt x="207712" y="3918524"/>
                  </a:lnTo>
                  <a:lnTo>
                    <a:pt x="227056" y="3882143"/>
                  </a:lnTo>
                  <a:lnTo>
                    <a:pt x="246712" y="3845937"/>
                  </a:lnTo>
                  <a:lnTo>
                    <a:pt x="266682" y="3809907"/>
                  </a:lnTo>
                  <a:lnTo>
                    <a:pt x="286964" y="3774053"/>
                  </a:lnTo>
                  <a:lnTo>
                    <a:pt x="307559" y="3738374"/>
                  </a:lnTo>
                  <a:lnTo>
                    <a:pt x="328468" y="3702871"/>
                  </a:lnTo>
                  <a:lnTo>
                    <a:pt x="349689" y="3667544"/>
                  </a:lnTo>
                  <a:lnTo>
                    <a:pt x="371223" y="3632392"/>
                  </a:lnTo>
                  <a:lnTo>
                    <a:pt x="393070" y="3597416"/>
                  </a:lnTo>
                  <a:lnTo>
                    <a:pt x="415230" y="3562616"/>
                  </a:lnTo>
                  <a:lnTo>
                    <a:pt x="437703" y="3527991"/>
                  </a:lnTo>
                  <a:lnTo>
                    <a:pt x="460489" y="3493542"/>
                  </a:lnTo>
                  <a:lnTo>
                    <a:pt x="483588" y="3459269"/>
                  </a:lnTo>
                  <a:lnTo>
                    <a:pt x="506999" y="3425171"/>
                  </a:lnTo>
                  <a:lnTo>
                    <a:pt x="530724" y="3391249"/>
                  </a:lnTo>
                  <a:lnTo>
                    <a:pt x="554762" y="3357502"/>
                  </a:lnTo>
                  <a:lnTo>
                    <a:pt x="579112" y="3323931"/>
                  </a:lnTo>
                  <a:lnTo>
                    <a:pt x="603776" y="3290536"/>
                  </a:lnTo>
                  <a:lnTo>
                    <a:pt x="628752" y="3257317"/>
                  </a:lnTo>
                  <a:lnTo>
                    <a:pt x="654042" y="3224273"/>
                  </a:lnTo>
                  <a:lnTo>
                    <a:pt x="679644" y="3191404"/>
                  </a:lnTo>
                  <a:lnTo>
                    <a:pt x="705559" y="3158712"/>
                  </a:lnTo>
                  <a:lnTo>
                    <a:pt x="731788" y="3126195"/>
                  </a:lnTo>
                  <a:lnTo>
                    <a:pt x="758329" y="3093853"/>
                  </a:lnTo>
                  <a:lnTo>
                    <a:pt x="785183" y="3061688"/>
                  </a:lnTo>
                  <a:lnTo>
                    <a:pt x="812350" y="3029698"/>
                  </a:lnTo>
                  <a:lnTo>
                    <a:pt x="839830" y="2997883"/>
                  </a:lnTo>
                  <a:lnTo>
                    <a:pt x="867623" y="2966245"/>
                  </a:lnTo>
                  <a:lnTo>
                    <a:pt x="895729" y="2934781"/>
                  </a:lnTo>
                  <a:lnTo>
                    <a:pt x="924147" y="2903494"/>
                  </a:lnTo>
                  <a:lnTo>
                    <a:pt x="952879" y="2872382"/>
                  </a:lnTo>
                  <a:lnTo>
                    <a:pt x="981924" y="2841446"/>
                  </a:lnTo>
                  <a:lnTo>
                    <a:pt x="1011282" y="2810686"/>
                  </a:lnTo>
                  <a:lnTo>
                    <a:pt x="1040952" y="2780101"/>
                  </a:lnTo>
                  <a:lnTo>
                    <a:pt x="1070936" y="2749691"/>
                  </a:lnTo>
                  <a:lnTo>
                    <a:pt x="1101232" y="2719458"/>
                  </a:lnTo>
                  <a:lnTo>
                    <a:pt x="1131842" y="2689400"/>
                  </a:lnTo>
                  <a:lnTo>
                    <a:pt x="1162764" y="2659518"/>
                  </a:lnTo>
                  <a:lnTo>
                    <a:pt x="1193999" y="2629811"/>
                  </a:lnTo>
                  <a:lnTo>
                    <a:pt x="1225547" y="2600280"/>
                  </a:lnTo>
                  <a:lnTo>
                    <a:pt x="1257409" y="2570924"/>
                  </a:lnTo>
                  <a:lnTo>
                    <a:pt x="1289583" y="2541745"/>
                  </a:lnTo>
                  <a:lnTo>
                    <a:pt x="1322070" y="2512741"/>
                  </a:lnTo>
                  <a:lnTo>
                    <a:pt x="1354870" y="2483912"/>
                  </a:lnTo>
                  <a:lnTo>
                    <a:pt x="1387983" y="2455259"/>
                  </a:lnTo>
                  <a:lnTo>
                    <a:pt x="1421408" y="2426782"/>
                  </a:lnTo>
                  <a:lnTo>
                    <a:pt x="1455147" y="2398481"/>
                  </a:lnTo>
                  <a:lnTo>
                    <a:pt x="1489199" y="2370355"/>
                  </a:lnTo>
                  <a:lnTo>
                    <a:pt x="1523564" y="2342404"/>
                  </a:lnTo>
                  <a:lnTo>
                    <a:pt x="1558241" y="2314630"/>
                  </a:lnTo>
                  <a:lnTo>
                    <a:pt x="1593232" y="2287031"/>
                  </a:lnTo>
                  <a:lnTo>
                    <a:pt x="1628535" y="2259608"/>
                  </a:lnTo>
                  <a:lnTo>
                    <a:pt x="1664152" y="2232360"/>
                  </a:lnTo>
                  <a:lnTo>
                    <a:pt x="1700081" y="2205288"/>
                  </a:lnTo>
                  <a:lnTo>
                    <a:pt x="1736324" y="2178391"/>
                  </a:lnTo>
                  <a:lnTo>
                    <a:pt x="1772879" y="2151671"/>
                  </a:lnTo>
                  <a:lnTo>
                    <a:pt x="1809747" y="2125125"/>
                  </a:lnTo>
                  <a:lnTo>
                    <a:pt x="1846928" y="2098756"/>
                  </a:lnTo>
                  <a:lnTo>
                    <a:pt x="1884422" y="2072562"/>
                  </a:lnTo>
                  <a:lnTo>
                    <a:pt x="1922229" y="2046544"/>
                  </a:lnTo>
                  <a:lnTo>
                    <a:pt x="1960349" y="2020701"/>
                  </a:lnTo>
                  <a:lnTo>
                    <a:pt x="1998782" y="1995034"/>
                  </a:lnTo>
                  <a:lnTo>
                    <a:pt x="2037528" y="1969543"/>
                  </a:lnTo>
                  <a:lnTo>
                    <a:pt x="2076587" y="1944227"/>
                  </a:lnTo>
                  <a:lnTo>
                    <a:pt x="2115959" y="1919087"/>
                  </a:lnTo>
                  <a:lnTo>
                    <a:pt x="2155643" y="1894123"/>
                  </a:lnTo>
                  <a:lnTo>
                    <a:pt x="2195641" y="1869334"/>
                  </a:lnTo>
                  <a:lnTo>
                    <a:pt x="2235952" y="1844721"/>
                  </a:lnTo>
                  <a:lnTo>
                    <a:pt x="2276575" y="1820283"/>
                  </a:lnTo>
                  <a:lnTo>
                    <a:pt x="2317512" y="1796021"/>
                  </a:lnTo>
                  <a:lnTo>
                    <a:pt x="2358761" y="1771935"/>
                  </a:lnTo>
                  <a:lnTo>
                    <a:pt x="2400323" y="1748025"/>
                  </a:lnTo>
                  <a:lnTo>
                    <a:pt x="2442199" y="1724290"/>
                  </a:lnTo>
                  <a:lnTo>
                    <a:pt x="2484387" y="1700730"/>
                  </a:lnTo>
                  <a:lnTo>
                    <a:pt x="2526888" y="1677347"/>
                  </a:lnTo>
                  <a:lnTo>
                    <a:pt x="2569702" y="1654139"/>
                  </a:lnTo>
                  <a:lnTo>
                    <a:pt x="2612829" y="1631106"/>
                  </a:lnTo>
                  <a:lnTo>
                    <a:pt x="2656269" y="1608249"/>
                  </a:lnTo>
                  <a:lnTo>
                    <a:pt x="2700022" y="1585568"/>
                  </a:lnTo>
                  <a:lnTo>
                    <a:pt x="2744088" y="1563063"/>
                  </a:lnTo>
                  <a:lnTo>
                    <a:pt x="2788467" y="1540733"/>
                  </a:lnTo>
                  <a:lnTo>
                    <a:pt x="2833158" y="1518579"/>
                  </a:lnTo>
                  <a:lnTo>
                    <a:pt x="2878163" y="1496600"/>
                  </a:lnTo>
                  <a:lnTo>
                    <a:pt x="2923481" y="1474797"/>
                  </a:lnTo>
                  <a:lnTo>
                    <a:pt x="2969111" y="1453170"/>
                  </a:lnTo>
                  <a:lnTo>
                    <a:pt x="3015055" y="1431718"/>
                  </a:lnTo>
                  <a:lnTo>
                    <a:pt x="3061311" y="1410442"/>
                  </a:lnTo>
                  <a:lnTo>
                    <a:pt x="3107881" y="1389341"/>
                  </a:lnTo>
                  <a:lnTo>
                    <a:pt x="3154763" y="1368416"/>
                  </a:lnTo>
                  <a:lnTo>
                    <a:pt x="3201958" y="1347667"/>
                  </a:lnTo>
                  <a:lnTo>
                    <a:pt x="3249467" y="1327094"/>
                  </a:lnTo>
                  <a:lnTo>
                    <a:pt x="3297288" y="1306696"/>
                  </a:lnTo>
                  <a:lnTo>
                    <a:pt x="3345422" y="1286473"/>
                  </a:lnTo>
                  <a:lnTo>
                    <a:pt x="3393869" y="1266427"/>
                  </a:lnTo>
                  <a:lnTo>
                    <a:pt x="3442629" y="1246556"/>
                  </a:lnTo>
                  <a:lnTo>
                    <a:pt x="3491702" y="1226860"/>
                  </a:lnTo>
                  <a:lnTo>
                    <a:pt x="3541088" y="1207340"/>
                  </a:lnTo>
                  <a:lnTo>
                    <a:pt x="3590786" y="1187996"/>
                  </a:lnTo>
                  <a:lnTo>
                    <a:pt x="3640798" y="1168828"/>
                  </a:lnTo>
                  <a:lnTo>
                    <a:pt x="3691123" y="1149835"/>
                  </a:lnTo>
                  <a:lnTo>
                    <a:pt x="3741760" y="1131018"/>
                  </a:lnTo>
                  <a:lnTo>
                    <a:pt x="3792711" y="1112376"/>
                  </a:lnTo>
                  <a:lnTo>
                    <a:pt x="3843975" y="1093910"/>
                  </a:lnTo>
                  <a:lnTo>
                    <a:pt x="3895551" y="1075619"/>
                  </a:lnTo>
                  <a:lnTo>
                    <a:pt x="3947440" y="1057505"/>
                  </a:lnTo>
                  <a:lnTo>
                    <a:pt x="3999643" y="1039566"/>
                  </a:lnTo>
                  <a:lnTo>
                    <a:pt x="4052158" y="1021802"/>
                  </a:lnTo>
                  <a:lnTo>
                    <a:pt x="4104986" y="1004214"/>
                  </a:lnTo>
                  <a:lnTo>
                    <a:pt x="4158127" y="986802"/>
                  </a:lnTo>
                  <a:lnTo>
                    <a:pt x="4211581" y="969565"/>
                  </a:lnTo>
                  <a:lnTo>
                    <a:pt x="4265348" y="952504"/>
                  </a:lnTo>
                  <a:lnTo>
                    <a:pt x="4319428" y="935619"/>
                  </a:lnTo>
                  <a:lnTo>
                    <a:pt x="4373821" y="918909"/>
                  </a:lnTo>
                  <a:lnTo>
                    <a:pt x="4428527" y="902375"/>
                  </a:lnTo>
                  <a:lnTo>
                    <a:pt x="4483546" y="886017"/>
                  </a:lnTo>
                  <a:lnTo>
                    <a:pt x="4538878" y="869834"/>
                  </a:lnTo>
                  <a:lnTo>
                    <a:pt x="4594522" y="853826"/>
                  </a:lnTo>
                  <a:lnTo>
                    <a:pt x="4650480" y="837995"/>
                  </a:lnTo>
                  <a:lnTo>
                    <a:pt x="4706751" y="822339"/>
                  </a:lnTo>
                  <a:lnTo>
                    <a:pt x="4763334" y="806858"/>
                  </a:lnTo>
                  <a:lnTo>
                    <a:pt x="4820231" y="791554"/>
                  </a:lnTo>
                  <a:lnTo>
                    <a:pt x="4877440" y="776424"/>
                  </a:lnTo>
                  <a:lnTo>
                    <a:pt x="4934962" y="761471"/>
                  </a:lnTo>
                  <a:lnTo>
                    <a:pt x="4992798" y="746693"/>
                  </a:lnTo>
                  <a:lnTo>
                    <a:pt x="5050946" y="732091"/>
                  </a:lnTo>
                  <a:lnTo>
                    <a:pt x="5109407" y="717664"/>
                  </a:lnTo>
                  <a:lnTo>
                    <a:pt x="5168181" y="703413"/>
                  </a:lnTo>
                  <a:lnTo>
                    <a:pt x="5227268" y="689338"/>
                  </a:lnTo>
                  <a:lnTo>
                    <a:pt x="5286668" y="675438"/>
                  </a:lnTo>
                  <a:lnTo>
                    <a:pt x="5346381" y="661714"/>
                  </a:lnTo>
                  <a:lnTo>
                    <a:pt x="5406407" y="648165"/>
                  </a:lnTo>
                  <a:lnTo>
                    <a:pt x="5466746" y="634792"/>
                  </a:lnTo>
                  <a:lnTo>
                    <a:pt x="5527397" y="621595"/>
                  </a:lnTo>
                  <a:lnTo>
                    <a:pt x="5588362" y="608573"/>
                  </a:lnTo>
                  <a:lnTo>
                    <a:pt x="5649640" y="595727"/>
                  </a:lnTo>
                  <a:lnTo>
                    <a:pt x="5711230" y="583057"/>
                  </a:lnTo>
                  <a:lnTo>
                    <a:pt x="5773134" y="570562"/>
                  </a:lnTo>
                  <a:lnTo>
                    <a:pt x="5835350" y="558243"/>
                  </a:lnTo>
                  <a:lnTo>
                    <a:pt x="5897880" y="546100"/>
                  </a:lnTo>
                  <a:lnTo>
                    <a:pt x="5836285" y="0"/>
                  </a:lnTo>
                  <a:lnTo>
                    <a:pt x="6990080" y="873760"/>
                  </a:lnTo>
                  <a:lnTo>
                    <a:pt x="6082411" y="2184400"/>
                  </a:lnTo>
                  <a:lnTo>
                    <a:pt x="6020943" y="1638300"/>
                  </a:lnTo>
                  <a:lnTo>
                    <a:pt x="5959141" y="1643681"/>
                  </a:lnTo>
                  <a:lnTo>
                    <a:pt x="5897604" y="1649272"/>
                  </a:lnTo>
                  <a:lnTo>
                    <a:pt x="5836333" y="1655074"/>
                  </a:lnTo>
                  <a:lnTo>
                    <a:pt x="5775326" y="1661086"/>
                  </a:lnTo>
                  <a:lnTo>
                    <a:pt x="5714586" y="1667308"/>
                  </a:lnTo>
                  <a:lnTo>
                    <a:pt x="5654110" y="1673741"/>
                  </a:lnTo>
                  <a:lnTo>
                    <a:pt x="5593900" y="1680384"/>
                  </a:lnTo>
                  <a:lnTo>
                    <a:pt x="5533955" y="1687237"/>
                  </a:lnTo>
                  <a:lnTo>
                    <a:pt x="5474275" y="1694301"/>
                  </a:lnTo>
                  <a:lnTo>
                    <a:pt x="5414861" y="1701575"/>
                  </a:lnTo>
                  <a:lnTo>
                    <a:pt x="5355712" y="1709059"/>
                  </a:lnTo>
                  <a:lnTo>
                    <a:pt x="5296828" y="1716754"/>
                  </a:lnTo>
                  <a:lnTo>
                    <a:pt x="5238209" y="1724659"/>
                  </a:lnTo>
                  <a:lnTo>
                    <a:pt x="5179856" y="1732774"/>
                  </a:lnTo>
                  <a:lnTo>
                    <a:pt x="5121768" y="1741099"/>
                  </a:lnTo>
                  <a:lnTo>
                    <a:pt x="5063945" y="1749635"/>
                  </a:lnTo>
                  <a:lnTo>
                    <a:pt x="5006388" y="1758381"/>
                  </a:lnTo>
                  <a:lnTo>
                    <a:pt x="4949096" y="1767337"/>
                  </a:lnTo>
                  <a:lnTo>
                    <a:pt x="4892069" y="1776504"/>
                  </a:lnTo>
                  <a:lnTo>
                    <a:pt x="4835307" y="1785881"/>
                  </a:lnTo>
                  <a:lnTo>
                    <a:pt x="4778811" y="1795468"/>
                  </a:lnTo>
                  <a:lnTo>
                    <a:pt x="4722580" y="1805266"/>
                  </a:lnTo>
                  <a:lnTo>
                    <a:pt x="4666614" y="1815273"/>
                  </a:lnTo>
                  <a:lnTo>
                    <a:pt x="4610914" y="1825492"/>
                  </a:lnTo>
                  <a:lnTo>
                    <a:pt x="4555479" y="1835920"/>
                  </a:lnTo>
                  <a:lnTo>
                    <a:pt x="4500309" y="1846559"/>
                  </a:lnTo>
                  <a:lnTo>
                    <a:pt x="4445405" y="1857408"/>
                  </a:lnTo>
                  <a:lnTo>
                    <a:pt x="4390765" y="1868467"/>
                  </a:lnTo>
                  <a:lnTo>
                    <a:pt x="4336391" y="1879737"/>
                  </a:lnTo>
                  <a:lnTo>
                    <a:pt x="4282282" y="1891217"/>
                  </a:lnTo>
                  <a:lnTo>
                    <a:pt x="4228439" y="1902907"/>
                  </a:lnTo>
                  <a:lnTo>
                    <a:pt x="4174861" y="1914807"/>
                  </a:lnTo>
                  <a:lnTo>
                    <a:pt x="4121548" y="1926918"/>
                  </a:lnTo>
                  <a:lnTo>
                    <a:pt x="4068500" y="1939239"/>
                  </a:lnTo>
                  <a:lnTo>
                    <a:pt x="4015718" y="1951771"/>
                  </a:lnTo>
                  <a:lnTo>
                    <a:pt x="3963201" y="1964512"/>
                  </a:lnTo>
                  <a:lnTo>
                    <a:pt x="3910949" y="1977464"/>
                  </a:lnTo>
                  <a:lnTo>
                    <a:pt x="3858963" y="1990627"/>
                  </a:lnTo>
                  <a:lnTo>
                    <a:pt x="3807242" y="2003999"/>
                  </a:lnTo>
                  <a:lnTo>
                    <a:pt x="3755786" y="2017582"/>
                  </a:lnTo>
                  <a:lnTo>
                    <a:pt x="3704595" y="2031375"/>
                  </a:lnTo>
                  <a:lnTo>
                    <a:pt x="3653670" y="2045379"/>
                  </a:lnTo>
                  <a:lnTo>
                    <a:pt x="3603010" y="2059593"/>
                  </a:lnTo>
                  <a:lnTo>
                    <a:pt x="3552615" y="2074017"/>
                  </a:lnTo>
                  <a:lnTo>
                    <a:pt x="3502486" y="2088651"/>
                  </a:lnTo>
                  <a:lnTo>
                    <a:pt x="3452621" y="2103496"/>
                  </a:lnTo>
                  <a:lnTo>
                    <a:pt x="3403023" y="2118551"/>
                  </a:lnTo>
                  <a:lnTo>
                    <a:pt x="3353689" y="2133816"/>
                  </a:lnTo>
                  <a:lnTo>
                    <a:pt x="3304621" y="2149292"/>
                  </a:lnTo>
                  <a:lnTo>
                    <a:pt x="3255818" y="2164977"/>
                  </a:lnTo>
                  <a:lnTo>
                    <a:pt x="3207280" y="2180873"/>
                  </a:lnTo>
                  <a:lnTo>
                    <a:pt x="3159007" y="2196980"/>
                  </a:lnTo>
                  <a:lnTo>
                    <a:pt x="3111000" y="2213297"/>
                  </a:lnTo>
                  <a:lnTo>
                    <a:pt x="3063258" y="2229824"/>
                  </a:lnTo>
                  <a:lnTo>
                    <a:pt x="3015782" y="2246561"/>
                  </a:lnTo>
                  <a:lnTo>
                    <a:pt x="2968570" y="2263508"/>
                  </a:lnTo>
                  <a:lnTo>
                    <a:pt x="2921624" y="2280666"/>
                  </a:lnTo>
                  <a:lnTo>
                    <a:pt x="2874943" y="2298034"/>
                  </a:lnTo>
                  <a:lnTo>
                    <a:pt x="2828528" y="2315613"/>
                  </a:lnTo>
                  <a:lnTo>
                    <a:pt x="2782378" y="2333402"/>
                  </a:lnTo>
                  <a:lnTo>
                    <a:pt x="2736493" y="2351401"/>
                  </a:lnTo>
                  <a:lnTo>
                    <a:pt x="2690873" y="2369610"/>
                  </a:lnTo>
                  <a:lnTo>
                    <a:pt x="2645519" y="2388030"/>
                  </a:lnTo>
                  <a:lnTo>
                    <a:pt x="2600430" y="2406659"/>
                  </a:lnTo>
                  <a:lnTo>
                    <a:pt x="2555606" y="2425500"/>
                  </a:lnTo>
                  <a:lnTo>
                    <a:pt x="2511047" y="2444550"/>
                  </a:lnTo>
                  <a:lnTo>
                    <a:pt x="2466754" y="2463811"/>
                  </a:lnTo>
                  <a:lnTo>
                    <a:pt x="2422726" y="2483282"/>
                  </a:lnTo>
                  <a:lnTo>
                    <a:pt x="2378963" y="2502963"/>
                  </a:lnTo>
                  <a:lnTo>
                    <a:pt x="2335466" y="2522855"/>
                  </a:lnTo>
                  <a:lnTo>
                    <a:pt x="2292234" y="2542957"/>
                  </a:lnTo>
                  <a:lnTo>
                    <a:pt x="2249267" y="2563269"/>
                  </a:lnTo>
                  <a:lnTo>
                    <a:pt x="2206566" y="2583791"/>
                  </a:lnTo>
                  <a:lnTo>
                    <a:pt x="2164129" y="2604524"/>
                  </a:lnTo>
                  <a:lnTo>
                    <a:pt x="2121958" y="2625467"/>
                  </a:lnTo>
                  <a:lnTo>
                    <a:pt x="2080053" y="2646620"/>
                  </a:lnTo>
                  <a:lnTo>
                    <a:pt x="2038412" y="2667984"/>
                  </a:lnTo>
                  <a:lnTo>
                    <a:pt x="1997037" y="2689558"/>
                  </a:lnTo>
                  <a:lnTo>
                    <a:pt x="1955927" y="2711342"/>
                  </a:lnTo>
                  <a:lnTo>
                    <a:pt x="1915083" y="2733336"/>
                  </a:lnTo>
                  <a:lnTo>
                    <a:pt x="1874504" y="2755541"/>
                  </a:lnTo>
                  <a:lnTo>
                    <a:pt x="1834190" y="2777956"/>
                  </a:lnTo>
                  <a:lnTo>
                    <a:pt x="1794141" y="2800582"/>
                  </a:lnTo>
                  <a:lnTo>
                    <a:pt x="1754358" y="2823417"/>
                  </a:lnTo>
                  <a:lnTo>
                    <a:pt x="1714839" y="2846463"/>
                  </a:lnTo>
                  <a:lnTo>
                    <a:pt x="1675587" y="2869719"/>
                  </a:lnTo>
                  <a:lnTo>
                    <a:pt x="1636599" y="2893186"/>
                  </a:lnTo>
                  <a:lnTo>
                    <a:pt x="1597877" y="2916862"/>
                  </a:lnTo>
                  <a:lnTo>
                    <a:pt x="1559420" y="2940749"/>
                  </a:lnTo>
                  <a:lnTo>
                    <a:pt x="1521228" y="2964846"/>
                  </a:lnTo>
                  <a:lnTo>
                    <a:pt x="1483302" y="2989154"/>
                  </a:lnTo>
                  <a:lnTo>
                    <a:pt x="1445640" y="3013672"/>
                  </a:lnTo>
                  <a:lnTo>
                    <a:pt x="1408245" y="3038400"/>
                  </a:lnTo>
                  <a:lnTo>
                    <a:pt x="1371114" y="3063338"/>
                  </a:lnTo>
                  <a:lnTo>
                    <a:pt x="1334249" y="3088487"/>
                  </a:lnTo>
                  <a:lnTo>
                    <a:pt x="1297649" y="3113846"/>
                  </a:lnTo>
                  <a:lnTo>
                    <a:pt x="1261314" y="3139415"/>
                  </a:lnTo>
                  <a:lnTo>
                    <a:pt x="1225245" y="3165195"/>
                  </a:lnTo>
                  <a:lnTo>
                    <a:pt x="1189440" y="3191184"/>
                  </a:lnTo>
                  <a:lnTo>
                    <a:pt x="1153902" y="3217385"/>
                  </a:lnTo>
                  <a:lnTo>
                    <a:pt x="1118628" y="3243795"/>
                  </a:lnTo>
                  <a:lnTo>
                    <a:pt x="1083620" y="3270415"/>
                  </a:lnTo>
                  <a:lnTo>
                    <a:pt x="1048877" y="3297246"/>
                  </a:lnTo>
                  <a:lnTo>
                    <a:pt x="1014399" y="3324288"/>
                  </a:lnTo>
                  <a:lnTo>
                    <a:pt x="980186" y="3351539"/>
                  </a:lnTo>
                  <a:lnTo>
                    <a:pt x="946239" y="3379001"/>
                  </a:lnTo>
                  <a:lnTo>
                    <a:pt x="912557" y="3406673"/>
                  </a:lnTo>
                  <a:lnTo>
                    <a:pt x="879141" y="3434555"/>
                  </a:lnTo>
                  <a:lnTo>
                    <a:pt x="845989" y="3462647"/>
                  </a:lnTo>
                  <a:lnTo>
                    <a:pt x="813103" y="3490950"/>
                  </a:lnTo>
                  <a:lnTo>
                    <a:pt x="780483" y="3519463"/>
                  </a:lnTo>
                  <a:lnTo>
                    <a:pt x="748127" y="3548187"/>
                  </a:lnTo>
                  <a:lnTo>
                    <a:pt x="716037" y="3577120"/>
                  </a:lnTo>
                  <a:lnTo>
                    <a:pt x="684212" y="3606264"/>
                  </a:lnTo>
                  <a:lnTo>
                    <a:pt x="652652" y="3635619"/>
                  </a:lnTo>
                  <a:lnTo>
                    <a:pt x="621358" y="3665183"/>
                  </a:lnTo>
                  <a:lnTo>
                    <a:pt x="590329" y="3694958"/>
                  </a:lnTo>
                  <a:lnTo>
                    <a:pt x="559565" y="3724943"/>
                  </a:lnTo>
                  <a:lnTo>
                    <a:pt x="529067" y="3755138"/>
                  </a:lnTo>
                  <a:lnTo>
                    <a:pt x="498834" y="3785544"/>
                  </a:lnTo>
                  <a:lnTo>
                    <a:pt x="468866" y="3816159"/>
                  </a:lnTo>
                  <a:lnTo>
                    <a:pt x="439163" y="3846985"/>
                  </a:lnTo>
                  <a:lnTo>
                    <a:pt x="409726" y="3878022"/>
                  </a:lnTo>
                  <a:lnTo>
                    <a:pt x="380554" y="3909268"/>
                  </a:lnTo>
                  <a:lnTo>
                    <a:pt x="351647" y="3940725"/>
                  </a:lnTo>
                  <a:lnTo>
                    <a:pt x="323005" y="3972392"/>
                  </a:lnTo>
                  <a:lnTo>
                    <a:pt x="294629" y="4004270"/>
                  </a:lnTo>
                  <a:lnTo>
                    <a:pt x="266518" y="4036358"/>
                  </a:lnTo>
                  <a:lnTo>
                    <a:pt x="238673" y="4068656"/>
                  </a:lnTo>
                  <a:lnTo>
                    <a:pt x="211092" y="4101164"/>
                  </a:lnTo>
                  <a:lnTo>
                    <a:pt x="183777" y="4133882"/>
                  </a:lnTo>
                  <a:lnTo>
                    <a:pt x="156727" y="4166811"/>
                  </a:lnTo>
                  <a:lnTo>
                    <a:pt x="129943" y="4199950"/>
                  </a:lnTo>
                  <a:lnTo>
                    <a:pt x="103424" y="4233300"/>
                  </a:lnTo>
                  <a:lnTo>
                    <a:pt x="77170" y="4266859"/>
                  </a:lnTo>
                  <a:lnTo>
                    <a:pt x="51181" y="4300629"/>
                  </a:lnTo>
                  <a:lnTo>
                    <a:pt x="25458" y="4334609"/>
                  </a:lnTo>
                  <a:lnTo>
                    <a:pt x="0" y="4368800"/>
                  </a:lnTo>
                  <a:close/>
                </a:path>
              </a:pathLst>
            </a:custGeom>
            <a:ln w="9525">
              <a:solidFill>
                <a:srgbClr val="73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5427" y="5382259"/>
              <a:ext cx="160781" cy="1607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918842" y="5661158"/>
            <a:ext cx="1056005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1870"/>
              </a:lnSpc>
              <a:spcBef>
                <a:spcPts val="405"/>
              </a:spcBef>
            </a:pPr>
            <a:r>
              <a:rPr sz="1800" spc="-40" dirty="0">
                <a:latin typeface="Georgia"/>
                <a:cs typeface="Georgia"/>
              </a:rPr>
              <a:t>Serial </a:t>
            </a:r>
            <a:r>
              <a:rPr sz="1800" spc="-35" dirty="0">
                <a:latin typeface="Georgia"/>
                <a:cs typeface="Georgia"/>
              </a:rPr>
              <a:t> Pr</a:t>
            </a:r>
            <a:r>
              <a:rPr sz="1800" spc="-40" dirty="0">
                <a:latin typeface="Georgia"/>
                <a:cs typeface="Georgia"/>
              </a:rPr>
              <a:t>o</a:t>
            </a:r>
            <a:r>
              <a:rPr sz="1800" spc="-65" dirty="0">
                <a:latin typeface="Georgia"/>
                <a:cs typeface="Georgia"/>
              </a:rPr>
              <a:t>ces</a:t>
            </a:r>
            <a:r>
              <a:rPr sz="1800" spc="-50" dirty="0">
                <a:latin typeface="Georgia"/>
                <a:cs typeface="Georgia"/>
              </a:rPr>
              <a:t>s</a:t>
            </a:r>
            <a:r>
              <a:rPr sz="1800" spc="-45" dirty="0">
                <a:latin typeface="Georgia"/>
                <a:cs typeface="Georgia"/>
              </a:rPr>
              <a:t>ing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01314" y="3617214"/>
            <a:ext cx="1821180" cy="1028700"/>
            <a:chOff x="2901314" y="3617214"/>
            <a:chExt cx="1821180" cy="10287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314" y="4366006"/>
              <a:ext cx="279654" cy="2796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1781" y="3617214"/>
              <a:ext cx="370458" cy="3704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07820" y="4287774"/>
            <a:ext cx="3010535" cy="12439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03960" marR="5080">
              <a:lnSpc>
                <a:spcPts val="1870"/>
              </a:lnSpc>
              <a:spcBef>
                <a:spcPts val="400"/>
              </a:spcBef>
            </a:pPr>
            <a:r>
              <a:rPr sz="1800" spc="-40" dirty="0">
                <a:latin typeface="Georgia"/>
                <a:cs typeface="Georgia"/>
              </a:rPr>
              <a:t>Multipro</a:t>
            </a:r>
            <a:r>
              <a:rPr sz="1800" spc="-15" dirty="0">
                <a:latin typeface="Georgia"/>
                <a:cs typeface="Georgia"/>
              </a:rPr>
              <a:t>g</a:t>
            </a:r>
            <a:r>
              <a:rPr sz="1800" spc="-50" dirty="0">
                <a:latin typeface="Georgia"/>
                <a:cs typeface="Georgia"/>
              </a:rPr>
              <a:t>ra</a:t>
            </a:r>
            <a:r>
              <a:rPr sz="1800" spc="-90" dirty="0">
                <a:latin typeface="Georgia"/>
                <a:cs typeface="Georgia"/>
              </a:rPr>
              <a:t>m</a:t>
            </a:r>
            <a:r>
              <a:rPr sz="1800" spc="-80" dirty="0">
                <a:latin typeface="Georgia"/>
                <a:cs typeface="Georgia"/>
              </a:rPr>
              <a:t>m</a:t>
            </a:r>
            <a:r>
              <a:rPr sz="1800" spc="-35" dirty="0">
                <a:latin typeface="Georgia"/>
                <a:cs typeface="Georgia"/>
              </a:rPr>
              <a:t>e</a:t>
            </a:r>
            <a:r>
              <a:rPr sz="1800" spc="-40" dirty="0">
                <a:latin typeface="Georgia"/>
                <a:cs typeface="Georgia"/>
              </a:rPr>
              <a:t>d  Batch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  <a:p>
            <a:pPr marL="12700" marR="1701800">
              <a:lnSpc>
                <a:spcPts val="1870"/>
              </a:lnSpc>
              <a:spcBef>
                <a:spcPts val="1660"/>
              </a:spcBef>
            </a:pPr>
            <a:r>
              <a:rPr sz="1800" spc="-45" dirty="0">
                <a:latin typeface="Georgia"/>
                <a:cs typeface="Georgia"/>
              </a:rPr>
              <a:t>Simple </a:t>
            </a:r>
            <a:r>
              <a:rPr sz="1800" spc="-40" dirty="0">
                <a:latin typeface="Georgia"/>
                <a:cs typeface="Georgia"/>
              </a:rPr>
              <a:t>Batch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31537" y="3121792"/>
            <a:ext cx="496315" cy="49631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271005" y="3830192"/>
            <a:ext cx="811530" cy="7759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86700"/>
              </a:lnSpc>
              <a:spcBef>
                <a:spcPts val="385"/>
              </a:spcBef>
            </a:pPr>
            <a:r>
              <a:rPr sz="1800" spc="-25" dirty="0">
                <a:latin typeface="Georgia"/>
                <a:cs typeface="Georgia"/>
              </a:rPr>
              <a:t>Time 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Sharing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571240" y="2797936"/>
            <a:ext cx="1905" cy="3375660"/>
          </a:xfrm>
          <a:custGeom>
            <a:avLst/>
            <a:gdLst/>
            <a:ahLst/>
            <a:cxnLst/>
            <a:rect l="l" t="t" r="r" b="b"/>
            <a:pathLst>
              <a:path w="1904" h="3375660">
                <a:moveTo>
                  <a:pt x="1524" y="0"/>
                </a:moveTo>
                <a:lnTo>
                  <a:pt x="0" y="33750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58337" y="949909"/>
            <a:ext cx="49466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Serial</a:t>
            </a:r>
            <a:r>
              <a:rPr spc="80" dirty="0"/>
              <a:t> </a:t>
            </a:r>
            <a:r>
              <a:rPr spc="140" dirty="0"/>
              <a:t>Processing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2383" y="787908"/>
            <a:ext cx="5716524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88343" y="2116329"/>
            <a:ext cx="3432175" cy="38042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5"/>
              </a:spcBef>
            </a:pPr>
            <a:r>
              <a:rPr sz="2600" b="1" spc="90" dirty="0">
                <a:solidFill>
                  <a:srgbClr val="990000"/>
                </a:solidFill>
                <a:latin typeface="Calibri"/>
                <a:cs typeface="Calibri"/>
              </a:rPr>
              <a:t>Earliest</a:t>
            </a:r>
            <a:r>
              <a:rPr sz="2600" b="1" spc="8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600" b="1" spc="90" dirty="0">
                <a:solidFill>
                  <a:srgbClr val="990000"/>
                </a:solidFill>
                <a:latin typeface="Calibri"/>
                <a:cs typeface="Calibri"/>
              </a:rPr>
              <a:t>Computers: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libri"/>
              <a:cs typeface="Calibri"/>
            </a:endParaRPr>
          </a:p>
          <a:p>
            <a:pPr marL="294640" indent="-282575">
              <a:lnSpc>
                <a:spcPct val="10000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45" dirty="0">
                <a:solidFill>
                  <a:srgbClr val="252525"/>
                </a:solidFill>
                <a:latin typeface="Georgia"/>
                <a:cs typeface="Georgia"/>
              </a:rPr>
              <a:t>No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operating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endParaRPr sz="1800">
              <a:latin typeface="Georgia"/>
              <a:cs typeface="Georgia"/>
            </a:endParaRPr>
          </a:p>
          <a:p>
            <a:pPr marL="873760" marR="5080" lvl="1" indent="-283845">
              <a:lnSpc>
                <a:spcPts val="1939"/>
              </a:lnSpc>
              <a:spcBef>
                <a:spcPts val="63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3760" algn="l"/>
                <a:tab pos="874394" algn="l"/>
              </a:tabLst>
            </a:pP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programmers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interacted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directly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computer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hardware</a:t>
            </a:r>
            <a:endParaRPr sz="1800">
              <a:latin typeface="Georgia"/>
              <a:cs typeface="Georgia"/>
            </a:endParaRPr>
          </a:p>
          <a:p>
            <a:pPr marL="294640" marR="194945" indent="-282575">
              <a:lnSpc>
                <a:spcPts val="1939"/>
              </a:lnSpc>
              <a:spcBef>
                <a:spcPts val="1814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Computers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ran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from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console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display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lights,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toggle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switches, some form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input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device,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printer</a:t>
            </a:r>
            <a:endParaRPr sz="1800">
              <a:latin typeface="Georgia"/>
              <a:cs typeface="Georgia"/>
            </a:endParaRPr>
          </a:p>
          <a:p>
            <a:pPr marL="294640" marR="821055" indent="-282575">
              <a:lnSpc>
                <a:spcPts val="1939"/>
              </a:lnSpc>
              <a:spcBef>
                <a:spcPts val="18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Users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have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800" spc="-4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“series”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0229" y="2116332"/>
            <a:ext cx="3422650" cy="43787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7905">
              <a:lnSpc>
                <a:spcPct val="100000"/>
              </a:lnSpc>
              <a:spcBef>
                <a:spcPts val="105"/>
              </a:spcBef>
            </a:pPr>
            <a:r>
              <a:rPr sz="2600" b="1" spc="70" dirty="0">
                <a:solidFill>
                  <a:srgbClr val="990000"/>
                </a:solidFill>
                <a:latin typeface="Calibri"/>
                <a:cs typeface="Calibri"/>
              </a:rPr>
              <a:t>Problems:</a:t>
            </a:r>
            <a:endParaRPr sz="2600">
              <a:latin typeface="Calibri"/>
              <a:cs typeface="Calibri"/>
            </a:endParaRPr>
          </a:p>
          <a:p>
            <a:pPr marL="294640" indent="-281940">
              <a:lnSpc>
                <a:spcPct val="100000"/>
              </a:lnSpc>
              <a:spcBef>
                <a:spcPts val="14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Scheduling:</a:t>
            </a:r>
            <a:endParaRPr sz="1800">
              <a:latin typeface="Georgia"/>
              <a:cs typeface="Georgia"/>
            </a:endParaRPr>
          </a:p>
          <a:p>
            <a:pPr marL="589915" marR="358775" lvl="1" indent="-295910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most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installations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used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hardcopy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sign-up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sheet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reserve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endParaRPr sz="1800">
              <a:latin typeface="Georgia"/>
              <a:cs typeface="Georgia"/>
            </a:endParaRPr>
          </a:p>
          <a:p>
            <a:pPr marL="1155700" marR="128270" lvl="2" indent="-281940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1155065" algn="l"/>
                <a:tab pos="1155700" algn="l"/>
              </a:tabLst>
            </a:pP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allocations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could </a:t>
            </a:r>
            <a:r>
              <a:rPr sz="1800" spc="-4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run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short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long,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resulting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wasted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endParaRPr sz="18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Setup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endParaRPr sz="1800">
              <a:latin typeface="Georgia"/>
              <a:cs typeface="Georgia"/>
            </a:endParaRPr>
          </a:p>
          <a:p>
            <a:pPr marL="589915" marR="5080" lvl="1" indent="-295910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considerable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amount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spent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just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setting </a:t>
            </a:r>
            <a:r>
              <a:rPr sz="1800" spc="-4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up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run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" y="409074"/>
            <a:ext cx="1502326" cy="1463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791" y="589787"/>
            <a:ext cx="7176516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7413" y="770890"/>
            <a:ext cx="633031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Simple</a:t>
            </a:r>
            <a:r>
              <a:rPr spc="125" dirty="0"/>
              <a:t> </a:t>
            </a:r>
            <a:r>
              <a:rPr spc="160" dirty="0"/>
              <a:t>Batch</a:t>
            </a:r>
            <a:r>
              <a:rPr spc="110" dirty="0"/>
              <a:t> </a:t>
            </a:r>
            <a:r>
              <a:rPr spc="75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2141" y="2367230"/>
            <a:ext cx="7701280" cy="33350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4640" indent="-282575">
              <a:lnSpc>
                <a:spcPct val="100000"/>
              </a:lnSpc>
              <a:spcBef>
                <a:spcPts val="81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2800" spc="-50" dirty="0">
                <a:solidFill>
                  <a:srgbClr val="252525"/>
                </a:solidFill>
                <a:latin typeface="Georgia"/>
                <a:cs typeface="Georgia"/>
              </a:rPr>
              <a:t>Early</a:t>
            </a:r>
            <a:r>
              <a:rPr sz="28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5" dirty="0">
                <a:solidFill>
                  <a:srgbClr val="252525"/>
                </a:solidFill>
                <a:latin typeface="Georgia"/>
                <a:cs typeface="Georgia"/>
              </a:rPr>
              <a:t>computers</a:t>
            </a:r>
            <a:r>
              <a:rPr sz="28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0" dirty="0">
                <a:solidFill>
                  <a:srgbClr val="252525"/>
                </a:solidFill>
                <a:latin typeface="Georgia"/>
                <a:cs typeface="Georgia"/>
              </a:rPr>
              <a:t>were</a:t>
            </a:r>
            <a:r>
              <a:rPr sz="28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50" dirty="0">
                <a:solidFill>
                  <a:srgbClr val="252525"/>
                </a:solidFill>
                <a:latin typeface="Georgia"/>
                <a:cs typeface="Georgia"/>
              </a:rPr>
              <a:t>very</a:t>
            </a:r>
            <a:r>
              <a:rPr sz="28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5" dirty="0">
                <a:solidFill>
                  <a:srgbClr val="252525"/>
                </a:solidFill>
                <a:latin typeface="Georgia"/>
                <a:cs typeface="Georgia"/>
              </a:rPr>
              <a:t>expensive</a:t>
            </a:r>
            <a:endParaRPr sz="28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6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important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Georgia"/>
                <a:cs typeface="Georgia"/>
              </a:rPr>
              <a:t>maximize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utilization</a:t>
            </a:r>
            <a:endParaRPr sz="240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178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2800" spc="-5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8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6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no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longer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has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direct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endParaRPr sz="2400">
              <a:latin typeface="Georgia"/>
              <a:cs typeface="Georgia"/>
            </a:endParaRPr>
          </a:p>
          <a:p>
            <a:pPr marL="873760" marR="298450" lvl="1" indent="-28384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job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submitted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operator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Georgia"/>
                <a:cs typeface="Georgia"/>
              </a:rPr>
              <a:t>who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batches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them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Georgia"/>
                <a:cs typeface="Georgia"/>
              </a:rPr>
              <a:t>together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places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them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input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device</a:t>
            </a:r>
            <a:endParaRPr sz="24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branches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back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when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finished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40536" y="949909"/>
            <a:ext cx="666495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Monitor</a:t>
            </a:r>
            <a:r>
              <a:rPr spc="130" dirty="0"/>
              <a:t> </a:t>
            </a:r>
            <a:r>
              <a:rPr spc="155" dirty="0"/>
              <a:t>Point</a:t>
            </a:r>
            <a:r>
              <a:rPr spc="145" dirty="0"/>
              <a:t> </a:t>
            </a:r>
            <a:r>
              <a:rPr spc="105" dirty="0"/>
              <a:t>of</a:t>
            </a:r>
            <a:r>
              <a:rPr spc="459" dirty="0"/>
              <a:t> </a:t>
            </a:r>
            <a:r>
              <a:rPr spc="260" dirty="0"/>
              <a:t>View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4839" y="787908"/>
            <a:ext cx="7434071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3540" y="2612264"/>
            <a:ext cx="42214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controls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sequence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400" spc="2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0" dirty="0">
                <a:solidFill>
                  <a:srgbClr val="252525"/>
                </a:solidFill>
                <a:latin typeface="Georgia"/>
                <a:cs typeface="Georgia"/>
              </a:rPr>
              <a:t>events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543" y="3568071"/>
            <a:ext cx="4220845" cy="232345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4640" marR="446405" indent="-281940">
              <a:lnSpc>
                <a:spcPct val="101299"/>
              </a:lnSpc>
              <a:spcBef>
                <a:spcPts val="6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i="1" spc="-55" dirty="0">
                <a:solidFill>
                  <a:srgbClr val="252525"/>
                </a:solidFill>
                <a:latin typeface="Times New Roman"/>
                <a:cs typeface="Times New Roman"/>
              </a:rPr>
              <a:t>Resident</a:t>
            </a:r>
            <a:r>
              <a:rPr sz="2400" i="1" spc="-45" dirty="0">
                <a:solidFill>
                  <a:srgbClr val="252525"/>
                </a:solidFill>
                <a:latin typeface="Times New Roman"/>
                <a:cs typeface="Times New Roman"/>
              </a:rPr>
              <a:t> Monitor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software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always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endParaRPr sz="2400">
              <a:latin typeface="Georgia"/>
              <a:cs typeface="Georgia"/>
            </a:endParaRPr>
          </a:p>
          <a:p>
            <a:pPr marL="294640" marR="508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reads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job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gives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endParaRPr sz="24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125" dirty="0">
                <a:solidFill>
                  <a:srgbClr val="252525"/>
                </a:solidFill>
                <a:latin typeface="Georgia"/>
                <a:cs typeface="Georgia"/>
              </a:rPr>
              <a:t>Job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returns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40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663624" y="2263001"/>
          <a:ext cx="1151890" cy="3599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/>
              </a:tblGrid>
              <a:tr h="431791">
                <a:tc>
                  <a:txBody>
                    <a:bodyPr/>
                    <a:lstStyle/>
                    <a:p>
                      <a:pPr marL="236220" marR="254635" indent="35560">
                        <a:lnSpc>
                          <a:spcPct val="103000"/>
                        </a:lnSpc>
                        <a:spcBef>
                          <a:spcPts val="60"/>
                        </a:spcBef>
                      </a:pP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Interrupt </a:t>
                      </a:r>
                      <a:r>
                        <a:rPr sz="1100" b="1" spc="-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ro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ess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  <a:tr h="432031">
                <a:tc>
                  <a:txBody>
                    <a:bodyPr/>
                    <a:lstStyle/>
                    <a:p>
                      <a:pPr marL="332105" marR="349885" indent="27940">
                        <a:lnSpc>
                          <a:spcPct val="103000"/>
                        </a:lnSpc>
                        <a:spcBef>
                          <a:spcPts val="60"/>
                        </a:spcBef>
                      </a:pP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Device </a:t>
                      </a:r>
                      <a:r>
                        <a:rPr sz="1100" b="1" spc="-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Dr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  <a:tr h="431791">
                <a:tc>
                  <a:txBody>
                    <a:bodyPr/>
                    <a:lstStyle/>
                    <a:p>
                      <a:pPr marL="211454" marR="231775" indent="239395">
                        <a:lnSpc>
                          <a:spcPct val="103000"/>
                        </a:lnSpc>
                        <a:spcBef>
                          <a:spcPts val="60"/>
                        </a:spcBef>
                      </a:pP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Job </a:t>
                      </a:r>
                      <a:r>
                        <a:rPr sz="11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Sequencing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  <a:tr h="432031">
                <a:tc>
                  <a:txBody>
                    <a:bodyPr/>
                    <a:lstStyle/>
                    <a:p>
                      <a:pPr marL="216535" marR="24765" indent="-215265">
                        <a:lnSpc>
                          <a:spcPct val="103099"/>
                        </a:lnSpc>
                        <a:spcBef>
                          <a:spcPts val="55"/>
                        </a:spcBef>
                      </a:pP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Control</a:t>
                      </a:r>
                      <a:r>
                        <a:rPr sz="11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Language </a:t>
                      </a:r>
                      <a:r>
                        <a:rPr sz="1100" b="1" spc="-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Interpreter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  <a:tr h="18714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88290" marR="306070" algn="ctr">
                        <a:lnSpc>
                          <a:spcPct val="103099"/>
                        </a:lnSpc>
                      </a:pP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1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rog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m  </a:t>
                      </a:r>
                      <a:r>
                        <a:rPr sz="1100" b="1" spc="10" dirty="0">
                          <a:latin typeface="Times New Roman"/>
                          <a:cs typeface="Times New Roman"/>
                        </a:rPr>
                        <a:t>Area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838951" y="3018618"/>
            <a:ext cx="534670" cy="1859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spc="30" dirty="0">
                <a:latin typeface="Times New Roman"/>
                <a:cs typeface="Times New Roman"/>
              </a:rPr>
              <a:t>M</a:t>
            </a:r>
            <a:r>
              <a:rPr sz="1100" b="1" spc="5" dirty="0">
                <a:latin typeface="Times New Roman"/>
                <a:cs typeface="Times New Roman"/>
              </a:rPr>
              <a:t>o</a:t>
            </a:r>
            <a:r>
              <a:rPr sz="1100" b="1" spc="10" dirty="0">
                <a:latin typeface="Times New Roman"/>
                <a:cs typeface="Times New Roman"/>
              </a:rPr>
              <a:t>n</a:t>
            </a:r>
            <a:r>
              <a:rPr sz="1100" b="1" spc="-5" dirty="0">
                <a:latin typeface="Times New Roman"/>
                <a:cs typeface="Times New Roman"/>
              </a:rPr>
              <a:t>i</a:t>
            </a:r>
            <a:r>
              <a:rPr sz="1100" b="1" spc="5" dirty="0">
                <a:latin typeface="Times New Roman"/>
                <a:cs typeface="Times New Roman"/>
              </a:rPr>
              <a:t>to</a:t>
            </a:r>
            <a:r>
              <a:rPr sz="1100" b="1" spc="15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0264" y="3866380"/>
            <a:ext cx="640080" cy="1859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spc="10" dirty="0">
                <a:latin typeface="Times New Roman"/>
                <a:cs typeface="Times New Roman"/>
              </a:rPr>
              <a:t>Boundary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5240" y="6276535"/>
            <a:ext cx="645795" cy="1859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spc="10" dirty="0">
                <a:latin typeface="Times New Roman"/>
                <a:cs typeface="Times New Roman"/>
              </a:rPr>
              <a:t>Figure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Times New Roman"/>
                <a:cs typeface="Times New Roman"/>
              </a:rPr>
              <a:t>2.3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20303" y="6276535"/>
            <a:ext cx="2461260" cy="1859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spc="15" dirty="0">
                <a:latin typeface="Times New Roman"/>
                <a:cs typeface="Times New Roman"/>
              </a:rPr>
              <a:t>Memory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10" dirty="0">
                <a:latin typeface="Times New Roman"/>
                <a:cs typeface="Times New Roman"/>
              </a:rPr>
              <a:t>Layout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10" dirty="0">
                <a:latin typeface="Times New Roman"/>
                <a:cs typeface="Times New Roman"/>
              </a:rPr>
              <a:t>for</a:t>
            </a:r>
            <a:r>
              <a:rPr sz="1100" b="1" spc="-5" dirty="0">
                <a:latin typeface="Times New Roman"/>
                <a:cs typeface="Times New Roman"/>
              </a:rPr>
              <a:t> </a:t>
            </a:r>
            <a:r>
              <a:rPr sz="1100" b="1" spc="15" dirty="0">
                <a:latin typeface="Times New Roman"/>
                <a:cs typeface="Times New Roman"/>
              </a:rPr>
              <a:t>a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10" dirty="0">
                <a:latin typeface="Times New Roman"/>
                <a:cs typeface="Times New Roman"/>
              </a:rPr>
              <a:t>Resident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10" dirty="0">
                <a:latin typeface="Times New Roman"/>
                <a:cs typeface="Times New Roman"/>
              </a:rPr>
              <a:t>Monitor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75064" y="2265320"/>
            <a:ext cx="738505" cy="1786255"/>
            <a:chOff x="5875061" y="2265314"/>
            <a:chExt cx="738505" cy="1786255"/>
          </a:xfrm>
        </p:grpSpPr>
        <p:sp>
          <p:nvSpPr>
            <p:cNvPr id="22" name="object 22"/>
            <p:cNvSpPr/>
            <p:nvPr/>
          </p:nvSpPr>
          <p:spPr>
            <a:xfrm>
              <a:off x="6435023" y="2273149"/>
              <a:ext cx="170815" cy="1734185"/>
            </a:xfrm>
            <a:custGeom>
              <a:avLst/>
              <a:gdLst/>
              <a:ahLst/>
              <a:cxnLst/>
              <a:rect l="l" t="t" r="r" b="b"/>
              <a:pathLst>
                <a:path w="170815" h="1734185">
                  <a:moveTo>
                    <a:pt x="170433" y="1733638"/>
                  </a:moveTo>
                  <a:lnTo>
                    <a:pt x="148484" y="1730411"/>
                  </a:lnTo>
                  <a:lnTo>
                    <a:pt x="130536" y="1721046"/>
                  </a:lnTo>
                  <a:lnTo>
                    <a:pt x="105349" y="1685788"/>
                  </a:lnTo>
                  <a:lnTo>
                    <a:pt x="92289" y="1631641"/>
                  </a:lnTo>
                  <a:lnTo>
                    <a:pt x="88771" y="1562384"/>
                  </a:lnTo>
                  <a:lnTo>
                    <a:pt x="89784" y="1523270"/>
                  </a:lnTo>
                  <a:lnTo>
                    <a:pt x="92214" y="1481795"/>
                  </a:lnTo>
                  <a:lnTo>
                    <a:pt x="95739" y="1438430"/>
                  </a:lnTo>
                  <a:lnTo>
                    <a:pt x="100034" y="1393649"/>
                  </a:lnTo>
                  <a:lnTo>
                    <a:pt x="104778" y="1347924"/>
                  </a:lnTo>
                  <a:lnTo>
                    <a:pt x="109647" y="1301727"/>
                  </a:lnTo>
                  <a:lnTo>
                    <a:pt x="114318" y="1255529"/>
                  </a:lnTo>
                  <a:lnTo>
                    <a:pt x="118469" y="1209804"/>
                  </a:lnTo>
                  <a:lnTo>
                    <a:pt x="121777" y="1165023"/>
                  </a:lnTo>
                  <a:lnTo>
                    <a:pt x="123919" y="1121658"/>
                  </a:lnTo>
                  <a:lnTo>
                    <a:pt x="124571" y="1080183"/>
                  </a:lnTo>
                  <a:lnTo>
                    <a:pt x="123411" y="1041069"/>
                  </a:lnTo>
                  <a:lnTo>
                    <a:pt x="114364" y="971812"/>
                  </a:lnTo>
                  <a:lnTo>
                    <a:pt x="94193" y="917665"/>
                  </a:lnTo>
                  <a:lnTo>
                    <a:pt x="60315" y="882407"/>
                  </a:lnTo>
                  <a:lnTo>
                    <a:pt x="10147" y="869815"/>
                  </a:lnTo>
                  <a:lnTo>
                    <a:pt x="0" y="863822"/>
                  </a:lnTo>
                  <a:lnTo>
                    <a:pt x="50123" y="851230"/>
                  </a:lnTo>
                  <a:lnTo>
                    <a:pt x="83967" y="815972"/>
                  </a:lnTo>
                  <a:lnTo>
                    <a:pt x="104113" y="761826"/>
                  </a:lnTo>
                  <a:lnTo>
                    <a:pt x="113140" y="692569"/>
                  </a:lnTo>
                  <a:lnTo>
                    <a:pt x="114290" y="653454"/>
                  </a:lnTo>
                  <a:lnTo>
                    <a:pt x="113628" y="611979"/>
                  </a:lnTo>
                  <a:lnTo>
                    <a:pt x="111477" y="568615"/>
                  </a:lnTo>
                  <a:lnTo>
                    <a:pt x="108158" y="523834"/>
                  </a:lnTo>
                  <a:lnTo>
                    <a:pt x="103995" y="478108"/>
                  </a:lnTo>
                  <a:lnTo>
                    <a:pt x="99309" y="431911"/>
                  </a:lnTo>
                  <a:lnTo>
                    <a:pt x="94424" y="385713"/>
                  </a:lnTo>
                  <a:lnTo>
                    <a:pt x="89662" y="339988"/>
                  </a:lnTo>
                  <a:lnTo>
                    <a:pt x="85345" y="295207"/>
                  </a:lnTo>
                  <a:lnTo>
                    <a:pt x="81795" y="251843"/>
                  </a:lnTo>
                  <a:lnTo>
                    <a:pt x="79337" y="210367"/>
                  </a:lnTo>
                  <a:lnTo>
                    <a:pt x="78291" y="171253"/>
                  </a:lnTo>
                  <a:lnTo>
                    <a:pt x="78980" y="134972"/>
                  </a:lnTo>
                  <a:lnTo>
                    <a:pt x="86855" y="72798"/>
                  </a:lnTo>
                  <a:lnTo>
                    <a:pt x="105541" y="27624"/>
                  </a:lnTo>
                  <a:lnTo>
                    <a:pt x="137619" y="3226"/>
                  </a:lnTo>
                  <a:lnTo>
                    <a:pt x="159486" y="0"/>
                  </a:lnTo>
                </a:path>
              </a:pathLst>
            </a:custGeom>
            <a:ln w="15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75061" y="3998478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>
                  <a:moveTo>
                    <a:pt x="0" y="0"/>
                  </a:moveTo>
                  <a:lnTo>
                    <a:pt x="0" y="0"/>
                  </a:lnTo>
                  <a:lnTo>
                    <a:pt x="495160" y="0"/>
                  </a:lnTo>
                </a:path>
              </a:pathLst>
            </a:custGeom>
            <a:ln w="15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54480" y="3946062"/>
              <a:ext cx="91440" cy="105410"/>
            </a:xfrm>
            <a:custGeom>
              <a:avLst/>
              <a:gdLst/>
              <a:ahLst/>
              <a:cxnLst/>
              <a:rect l="l" t="t" r="r" b="b"/>
              <a:pathLst>
                <a:path w="91439" h="105410">
                  <a:moveTo>
                    <a:pt x="0" y="0"/>
                  </a:moveTo>
                  <a:lnTo>
                    <a:pt x="0" y="105151"/>
                  </a:lnTo>
                  <a:lnTo>
                    <a:pt x="91249" y="52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2395" y="949909"/>
            <a:ext cx="702373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Processor</a:t>
            </a:r>
            <a:r>
              <a:rPr spc="135" dirty="0"/>
              <a:t> </a:t>
            </a:r>
            <a:r>
              <a:rPr spc="160" dirty="0"/>
              <a:t>Point</a:t>
            </a:r>
            <a:r>
              <a:rPr spc="140" dirty="0"/>
              <a:t> </a:t>
            </a:r>
            <a:r>
              <a:rPr spc="105" dirty="0"/>
              <a:t>of</a:t>
            </a:r>
            <a:r>
              <a:rPr spc="465" dirty="0"/>
              <a:t> </a:t>
            </a:r>
            <a:r>
              <a:rPr spc="260" dirty="0"/>
              <a:t>View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699" y="787908"/>
            <a:ext cx="7792211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2840" y="2307465"/>
            <a:ext cx="7654290" cy="402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1124585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executes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instruction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from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memory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containing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400">
              <a:latin typeface="Georgia"/>
              <a:cs typeface="Georgia"/>
            </a:endParaRPr>
          </a:p>
          <a:p>
            <a:pPr marL="294005" marR="598805" indent="-28194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Executes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instructions</a:t>
            </a:r>
            <a:r>
              <a:rPr sz="24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until</a:t>
            </a:r>
            <a:r>
              <a:rPr sz="24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it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encounters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ending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error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condition</a:t>
            </a:r>
            <a:endParaRPr sz="2400">
              <a:latin typeface="Georgia"/>
              <a:cs typeface="Georgia"/>
            </a:endParaRPr>
          </a:p>
          <a:p>
            <a:pPr marL="294005" marR="52069" indent="-281940">
              <a:lnSpc>
                <a:spcPct val="101299"/>
              </a:lnSpc>
              <a:spcBef>
                <a:spcPts val="173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3515360" algn="l"/>
              </a:tabLst>
            </a:pP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“</a:t>
            </a:r>
            <a:r>
              <a:rPr sz="2400" i="1" spc="-65" dirty="0">
                <a:solidFill>
                  <a:srgbClr val="252525"/>
                </a:solidFill>
                <a:latin typeface="Times New Roman"/>
                <a:cs typeface="Times New Roman"/>
              </a:rPr>
              <a:t>control</a:t>
            </a:r>
            <a:r>
              <a:rPr sz="2400" i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90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i="1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120" dirty="0">
                <a:solidFill>
                  <a:srgbClr val="252525"/>
                </a:solidFill>
                <a:latin typeface="Times New Roman"/>
                <a:cs typeface="Times New Roman"/>
              </a:rPr>
              <a:t>passed</a:t>
            </a:r>
            <a:r>
              <a:rPr sz="2400" i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400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400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140" dirty="0">
                <a:solidFill>
                  <a:srgbClr val="252525"/>
                </a:solidFill>
                <a:latin typeface="Times New Roman"/>
                <a:cs typeface="Times New Roman"/>
              </a:rPr>
              <a:t>job”	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means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fetching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and </a:t>
            </a:r>
            <a:r>
              <a:rPr sz="2400" spc="-5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executing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instructions</a:t>
            </a:r>
            <a:r>
              <a:rPr sz="24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endParaRPr sz="2400">
              <a:latin typeface="Georgia"/>
              <a:cs typeface="Georgia"/>
            </a:endParaRPr>
          </a:p>
          <a:p>
            <a:pPr marL="294005" marR="5080" indent="-281940">
              <a:lnSpc>
                <a:spcPct val="100699"/>
              </a:lnSpc>
              <a:spcBef>
                <a:spcPts val="174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“</a:t>
            </a:r>
            <a:r>
              <a:rPr sz="2400" i="1" spc="-65" dirty="0">
                <a:solidFill>
                  <a:srgbClr val="252525"/>
                </a:solidFill>
                <a:latin typeface="Times New Roman"/>
                <a:cs typeface="Times New Roman"/>
              </a:rPr>
              <a:t>control</a:t>
            </a:r>
            <a:r>
              <a:rPr sz="2400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90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400" i="1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85" dirty="0">
                <a:solidFill>
                  <a:srgbClr val="252525"/>
                </a:solidFill>
                <a:latin typeface="Times New Roman"/>
                <a:cs typeface="Times New Roman"/>
              </a:rPr>
              <a:t>returned</a:t>
            </a:r>
            <a:r>
              <a:rPr sz="2400" i="1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400" i="1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6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400" i="1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i="1" spc="-65" dirty="0">
                <a:solidFill>
                  <a:srgbClr val="252525"/>
                </a:solidFill>
                <a:latin typeface="Times New Roman"/>
                <a:cs typeface="Times New Roman"/>
              </a:rPr>
              <a:t>monitor”</a:t>
            </a:r>
            <a:r>
              <a:rPr sz="2400" i="1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means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processor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fetching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executing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instructions</a:t>
            </a:r>
            <a:r>
              <a:rPr sz="2400" spc="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from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monitor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524" y="178307"/>
            <a:ext cx="6245352" cy="128320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7717" y="326517"/>
            <a:ext cx="5377815" cy="144335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560"/>
              </a:spcBef>
            </a:pPr>
            <a:r>
              <a:rPr sz="4800" spc="140" dirty="0"/>
              <a:t>Desirable</a:t>
            </a:r>
            <a:r>
              <a:rPr sz="4800" spc="60" dirty="0"/>
              <a:t> </a:t>
            </a:r>
            <a:r>
              <a:rPr sz="4800" spc="135" dirty="0"/>
              <a:t>Hardware </a:t>
            </a:r>
            <a:r>
              <a:rPr sz="4800" spc="-1070" dirty="0"/>
              <a:t> </a:t>
            </a:r>
            <a:r>
              <a:rPr sz="4800" spc="70" dirty="0"/>
              <a:t>Features</a:t>
            </a:r>
            <a:endParaRPr sz="48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524" y="864108"/>
            <a:ext cx="3003804" cy="128320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2458738"/>
            <a:ext cx="8153400" cy="882015"/>
          </a:xfrm>
          <a:custGeom>
            <a:avLst/>
            <a:gdLst/>
            <a:ahLst/>
            <a:cxnLst/>
            <a:rect l="l" t="t" r="r" b="b"/>
            <a:pathLst>
              <a:path w="8153400" h="882014">
                <a:moveTo>
                  <a:pt x="8153400" y="0"/>
                </a:moveTo>
                <a:lnTo>
                  <a:pt x="0" y="0"/>
                </a:lnTo>
                <a:lnTo>
                  <a:pt x="0" y="882002"/>
                </a:lnTo>
                <a:lnTo>
                  <a:pt x="8153400" y="882002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7200" y="2458735"/>
            <a:ext cx="8153400" cy="782907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805180" marR="1323975" indent="-172720">
              <a:lnSpc>
                <a:spcPts val="1660"/>
              </a:lnSpc>
              <a:spcBef>
                <a:spcPts val="5"/>
              </a:spcBef>
              <a:buChar char="•"/>
              <a:tabLst>
                <a:tab pos="805815" algn="l"/>
              </a:tabLst>
            </a:pPr>
            <a:r>
              <a:rPr sz="1600" spc="-25" dirty="0">
                <a:latin typeface="Georgia"/>
                <a:cs typeface="Georgia"/>
              </a:rPr>
              <a:t>while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60" dirty="0">
                <a:latin typeface="Georgia"/>
                <a:cs typeface="Georgia"/>
              </a:rPr>
              <a:t>the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65" dirty="0">
                <a:latin typeface="Georgia"/>
                <a:cs typeface="Georgia"/>
              </a:rPr>
              <a:t>user</a:t>
            </a:r>
            <a:r>
              <a:rPr sz="1600" spc="40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program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is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40" dirty="0">
                <a:latin typeface="Georgia"/>
                <a:cs typeface="Georgia"/>
              </a:rPr>
              <a:t>executing,</a:t>
            </a:r>
            <a:r>
              <a:rPr sz="1600" spc="50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it</a:t>
            </a:r>
            <a:r>
              <a:rPr sz="1600" spc="20" dirty="0">
                <a:latin typeface="Georgia"/>
                <a:cs typeface="Georgia"/>
              </a:rPr>
              <a:t> </a:t>
            </a:r>
            <a:r>
              <a:rPr sz="1600" spc="-75" dirty="0">
                <a:latin typeface="Georgia"/>
                <a:cs typeface="Georgia"/>
              </a:rPr>
              <a:t>must</a:t>
            </a:r>
            <a:r>
              <a:rPr sz="1600" spc="40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not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55" dirty="0">
                <a:latin typeface="Georgia"/>
                <a:cs typeface="Georgia"/>
              </a:rPr>
              <a:t>alter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60" dirty="0">
                <a:latin typeface="Georgia"/>
                <a:cs typeface="Georgia"/>
              </a:rPr>
              <a:t>the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35" dirty="0">
                <a:latin typeface="Georgia"/>
                <a:cs typeface="Georgia"/>
              </a:rPr>
              <a:t>memory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55" dirty="0">
                <a:latin typeface="Georgia"/>
                <a:cs typeface="Georgia"/>
              </a:rPr>
              <a:t>area </a:t>
            </a:r>
            <a:r>
              <a:rPr sz="1600" spc="-375" dirty="0">
                <a:latin typeface="Georgia"/>
                <a:cs typeface="Georgia"/>
              </a:rPr>
              <a:t> </a:t>
            </a:r>
            <a:r>
              <a:rPr sz="1600" spc="-45" dirty="0">
                <a:latin typeface="Georgia"/>
                <a:cs typeface="Georgia"/>
              </a:rPr>
              <a:t>containing</a:t>
            </a:r>
            <a:r>
              <a:rPr sz="1600" spc="60" dirty="0">
                <a:latin typeface="Georgia"/>
                <a:cs typeface="Georgia"/>
              </a:rPr>
              <a:t> </a:t>
            </a:r>
            <a:r>
              <a:rPr sz="1600" spc="-60" dirty="0">
                <a:latin typeface="Georgia"/>
                <a:cs typeface="Georgia"/>
              </a:rPr>
              <a:t>the</a:t>
            </a:r>
            <a:r>
              <a:rPr sz="1600" spc="20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monitor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869" y="2222632"/>
            <a:ext cx="5707380" cy="4723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91286" y="2302840"/>
            <a:ext cx="27444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FFFF"/>
                </a:solidFill>
                <a:latin typeface="Georgia"/>
                <a:cs typeface="Georgia"/>
              </a:rPr>
              <a:t>Memory</a:t>
            </a:r>
            <a:r>
              <a:rPr sz="16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protection</a:t>
            </a:r>
            <a:r>
              <a:rPr sz="1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6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monitor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200" y="3663276"/>
            <a:ext cx="8153400" cy="668020"/>
          </a:xfrm>
          <a:custGeom>
            <a:avLst/>
            <a:gdLst/>
            <a:ahLst/>
            <a:cxnLst/>
            <a:rect l="l" t="t" r="r" b="b"/>
            <a:pathLst>
              <a:path w="8153400" h="668020">
                <a:moveTo>
                  <a:pt x="8153400" y="0"/>
                </a:moveTo>
                <a:lnTo>
                  <a:pt x="0" y="0"/>
                </a:lnTo>
                <a:lnTo>
                  <a:pt x="0" y="667804"/>
                </a:lnTo>
                <a:lnTo>
                  <a:pt x="8153400" y="667804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" y="3663276"/>
            <a:ext cx="8153400" cy="557204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imes New Roman"/>
              <a:cs typeface="Times New Roman"/>
            </a:endParaRPr>
          </a:p>
          <a:p>
            <a:pPr marL="805180" indent="-173355">
              <a:lnSpc>
                <a:spcPct val="100000"/>
              </a:lnSpc>
              <a:buChar char="•"/>
              <a:tabLst>
                <a:tab pos="805815" algn="l"/>
              </a:tabLst>
            </a:pPr>
            <a:r>
              <a:rPr sz="1600" spc="-70" dirty="0">
                <a:latin typeface="Georgia"/>
                <a:cs typeface="Georgia"/>
              </a:rPr>
              <a:t>prevents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25" dirty="0">
                <a:latin typeface="Georgia"/>
                <a:cs typeface="Georgia"/>
              </a:rPr>
              <a:t>a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45" dirty="0">
                <a:latin typeface="Georgia"/>
                <a:cs typeface="Georgia"/>
              </a:rPr>
              <a:t>job</a:t>
            </a:r>
            <a:r>
              <a:rPr sz="1600" spc="10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from</a:t>
            </a:r>
            <a:r>
              <a:rPr sz="1600" spc="40" dirty="0">
                <a:latin typeface="Georgia"/>
                <a:cs typeface="Georgia"/>
              </a:rPr>
              <a:t> </a:t>
            </a:r>
            <a:r>
              <a:rPr sz="1600" spc="-30" dirty="0">
                <a:latin typeface="Georgia"/>
                <a:cs typeface="Georgia"/>
              </a:rPr>
              <a:t>monopolizing</a:t>
            </a:r>
            <a:r>
              <a:rPr sz="1600" spc="50" dirty="0">
                <a:latin typeface="Georgia"/>
                <a:cs typeface="Georgia"/>
              </a:rPr>
              <a:t> </a:t>
            </a:r>
            <a:r>
              <a:rPr sz="1600" spc="-60" dirty="0">
                <a:latin typeface="Georgia"/>
                <a:cs typeface="Georgia"/>
              </a:rPr>
              <a:t>the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55" dirty="0">
                <a:latin typeface="Georgia"/>
                <a:cs typeface="Georgia"/>
              </a:rPr>
              <a:t>system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869" y="3427095"/>
            <a:ext cx="5707380" cy="4723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91286" y="3507740"/>
            <a:ext cx="549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160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mer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7200" y="4653622"/>
            <a:ext cx="8153400" cy="668020"/>
          </a:xfrm>
          <a:custGeom>
            <a:avLst/>
            <a:gdLst/>
            <a:ahLst/>
            <a:cxnLst/>
            <a:rect l="l" t="t" r="r" b="b"/>
            <a:pathLst>
              <a:path w="8153400" h="668020">
                <a:moveTo>
                  <a:pt x="8153400" y="0"/>
                </a:moveTo>
                <a:lnTo>
                  <a:pt x="0" y="0"/>
                </a:lnTo>
                <a:lnTo>
                  <a:pt x="0" y="667804"/>
                </a:lnTo>
                <a:lnTo>
                  <a:pt x="8153400" y="667804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7200" y="4653622"/>
            <a:ext cx="8153400" cy="557204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imes New Roman"/>
              <a:cs typeface="Times New Roman"/>
            </a:endParaRPr>
          </a:p>
          <a:p>
            <a:pPr marL="805180" indent="-173355">
              <a:lnSpc>
                <a:spcPct val="100000"/>
              </a:lnSpc>
              <a:spcBef>
                <a:spcPts val="5"/>
              </a:spcBef>
              <a:buChar char="•"/>
              <a:tabLst>
                <a:tab pos="805815" algn="l"/>
              </a:tabLst>
            </a:pPr>
            <a:r>
              <a:rPr sz="1600" spc="-35" dirty="0">
                <a:latin typeface="Georgia"/>
                <a:cs typeface="Georgia"/>
              </a:rPr>
              <a:t>can</a:t>
            </a:r>
            <a:r>
              <a:rPr sz="1600" spc="20" dirty="0">
                <a:latin typeface="Georgia"/>
                <a:cs typeface="Georgia"/>
              </a:rPr>
              <a:t> </a:t>
            </a:r>
            <a:r>
              <a:rPr sz="1600" spc="-30" dirty="0">
                <a:latin typeface="Georgia"/>
                <a:cs typeface="Georgia"/>
              </a:rPr>
              <a:t>only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65" dirty="0">
                <a:latin typeface="Georgia"/>
                <a:cs typeface="Georgia"/>
              </a:rPr>
              <a:t>be</a:t>
            </a:r>
            <a:r>
              <a:rPr sz="1600" spc="15" dirty="0">
                <a:latin typeface="Georgia"/>
                <a:cs typeface="Georgia"/>
              </a:rPr>
              <a:t> </a:t>
            </a:r>
            <a:r>
              <a:rPr sz="1600" spc="-45" dirty="0">
                <a:latin typeface="Georgia"/>
                <a:cs typeface="Georgia"/>
              </a:rPr>
              <a:t>executed</a:t>
            </a:r>
            <a:r>
              <a:rPr sz="1600" spc="35" dirty="0">
                <a:latin typeface="Georgia"/>
                <a:cs typeface="Georgia"/>
              </a:rPr>
              <a:t> </a:t>
            </a:r>
            <a:r>
              <a:rPr sz="1600" spc="-30" dirty="0">
                <a:latin typeface="Georgia"/>
                <a:cs typeface="Georgia"/>
              </a:rPr>
              <a:t>by</a:t>
            </a:r>
            <a:r>
              <a:rPr sz="1600" spc="10" dirty="0">
                <a:latin typeface="Georgia"/>
                <a:cs typeface="Georgia"/>
              </a:rPr>
              <a:t> </a:t>
            </a:r>
            <a:r>
              <a:rPr sz="1600" spc="-60" dirty="0">
                <a:latin typeface="Georgia"/>
                <a:cs typeface="Georgia"/>
              </a:rPr>
              <a:t>the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50" dirty="0">
                <a:latin typeface="Georgia"/>
                <a:cs typeface="Georgia"/>
              </a:rPr>
              <a:t>monitor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869" y="4417446"/>
            <a:ext cx="5707380" cy="47243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91287" y="4498340"/>
            <a:ext cx="19380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Privileged</a:t>
            </a:r>
            <a:r>
              <a:rPr sz="16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instructions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5644019"/>
            <a:ext cx="8153400" cy="668020"/>
          </a:xfrm>
          <a:custGeom>
            <a:avLst/>
            <a:gdLst/>
            <a:ahLst/>
            <a:cxnLst/>
            <a:rect l="l" t="t" r="r" b="b"/>
            <a:pathLst>
              <a:path w="8153400" h="668020">
                <a:moveTo>
                  <a:pt x="8153400" y="0"/>
                </a:moveTo>
                <a:lnTo>
                  <a:pt x="0" y="0"/>
                </a:lnTo>
                <a:lnTo>
                  <a:pt x="0" y="667804"/>
                </a:lnTo>
                <a:lnTo>
                  <a:pt x="8153400" y="667804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7200" y="5644024"/>
            <a:ext cx="8153400" cy="557845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805180" indent="-173355">
              <a:lnSpc>
                <a:spcPct val="100000"/>
              </a:lnSpc>
              <a:buChar char="•"/>
              <a:tabLst>
                <a:tab pos="805815" algn="l"/>
              </a:tabLst>
            </a:pPr>
            <a:r>
              <a:rPr sz="1600" spc="-55" dirty="0">
                <a:latin typeface="Georgia"/>
                <a:cs typeface="Georgia"/>
              </a:rPr>
              <a:t>gives</a:t>
            </a:r>
            <a:r>
              <a:rPr sz="1600" spc="25" dirty="0">
                <a:latin typeface="Georgia"/>
                <a:cs typeface="Georgia"/>
              </a:rPr>
              <a:t> OS</a:t>
            </a:r>
            <a:r>
              <a:rPr sz="1600" spc="20" dirty="0">
                <a:latin typeface="Georgia"/>
                <a:cs typeface="Georgia"/>
              </a:rPr>
              <a:t> </a:t>
            </a:r>
            <a:r>
              <a:rPr sz="1600" spc="-55" dirty="0">
                <a:latin typeface="Georgia"/>
                <a:cs typeface="Georgia"/>
              </a:rPr>
              <a:t>more</a:t>
            </a:r>
            <a:r>
              <a:rPr sz="1600" spc="25" dirty="0">
                <a:latin typeface="Georgia"/>
                <a:cs typeface="Georgia"/>
              </a:rPr>
              <a:t> </a:t>
            </a:r>
            <a:r>
              <a:rPr sz="1600" spc="-30" dirty="0">
                <a:latin typeface="Georgia"/>
                <a:cs typeface="Georgia"/>
              </a:rPr>
              <a:t>flexibility</a:t>
            </a:r>
            <a:r>
              <a:rPr sz="1600" spc="45" dirty="0">
                <a:latin typeface="Georgia"/>
                <a:cs typeface="Georgia"/>
              </a:rPr>
              <a:t> </a:t>
            </a:r>
            <a:r>
              <a:rPr sz="1600" spc="-45" dirty="0">
                <a:latin typeface="Georgia"/>
                <a:cs typeface="Georgia"/>
              </a:rPr>
              <a:t>in</a:t>
            </a:r>
            <a:r>
              <a:rPr sz="1600" spc="20" dirty="0">
                <a:latin typeface="Georgia"/>
                <a:cs typeface="Georgia"/>
              </a:rPr>
              <a:t> </a:t>
            </a:r>
            <a:r>
              <a:rPr sz="1600" spc="-40" dirty="0">
                <a:latin typeface="Georgia"/>
                <a:cs typeface="Georgia"/>
              </a:rPr>
              <a:t>controlling</a:t>
            </a:r>
            <a:r>
              <a:rPr sz="1600" spc="45" dirty="0">
                <a:latin typeface="Georgia"/>
                <a:cs typeface="Georgia"/>
              </a:rPr>
              <a:t> </a:t>
            </a:r>
            <a:r>
              <a:rPr sz="1600" spc="-65" dirty="0">
                <a:latin typeface="Georgia"/>
                <a:cs typeface="Georgia"/>
              </a:rPr>
              <a:t>user</a:t>
            </a:r>
            <a:r>
              <a:rPr sz="1600" spc="40" dirty="0">
                <a:latin typeface="Georgia"/>
                <a:cs typeface="Georgia"/>
              </a:rPr>
              <a:t> </a:t>
            </a:r>
            <a:r>
              <a:rPr sz="1600" spc="-55" dirty="0">
                <a:latin typeface="Georgia"/>
                <a:cs typeface="Georgia"/>
              </a:rPr>
              <a:t>programs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869" y="5407914"/>
            <a:ext cx="5707380" cy="47226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91288" y="5488940"/>
            <a:ext cx="8756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FFFFFF"/>
                </a:solidFill>
                <a:latin typeface="Georgia"/>
                <a:cs typeface="Georgia"/>
              </a:rPr>
              <a:t>Interrupts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58003" y="381000"/>
            <a:ext cx="1601977" cy="16126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6152" y="513587"/>
            <a:ext cx="6749796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20774" y="694690"/>
            <a:ext cx="58991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Modes</a:t>
            </a:r>
            <a:r>
              <a:rPr spc="114" dirty="0"/>
              <a:t> </a:t>
            </a:r>
            <a:r>
              <a:rPr spc="105" dirty="0"/>
              <a:t>of</a:t>
            </a:r>
            <a:r>
              <a:rPr spc="455" dirty="0"/>
              <a:t> </a:t>
            </a:r>
            <a:r>
              <a:rPr spc="140" dirty="0"/>
              <a:t>Operation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440" y="2133600"/>
            <a:ext cx="3888765" cy="426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64" y="2783955"/>
            <a:ext cx="3437254" cy="2491708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700" spc="-55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7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Georgia"/>
                <a:cs typeface="Georgia"/>
              </a:rPr>
              <a:t>Mode</a:t>
            </a:r>
            <a:endParaRPr sz="2700">
              <a:latin typeface="Georgia"/>
              <a:cs typeface="Georgia"/>
            </a:endParaRPr>
          </a:p>
          <a:p>
            <a:pPr marL="241300" marR="382270" indent="-228600">
              <a:lnSpc>
                <a:spcPts val="2180"/>
              </a:lnSpc>
              <a:spcBef>
                <a:spcPts val="1125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1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executes</a:t>
            </a:r>
            <a:r>
              <a:rPr sz="21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2100" spc="-4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1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Georgia"/>
                <a:cs typeface="Georgia"/>
              </a:rPr>
              <a:t>mode</a:t>
            </a:r>
            <a:endParaRPr sz="2100">
              <a:latin typeface="Georgia"/>
              <a:cs typeface="Georgia"/>
            </a:endParaRPr>
          </a:p>
          <a:p>
            <a:pPr marL="241300" indent="-228600">
              <a:lnSpc>
                <a:spcPts val="2355"/>
              </a:lnSpc>
              <a:spcBef>
                <a:spcPts val="10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certain</a:t>
            </a:r>
            <a:r>
              <a:rPr sz="21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eorgia"/>
                <a:cs typeface="Georgia"/>
              </a:rPr>
              <a:t>areas</a:t>
            </a:r>
            <a:r>
              <a:rPr sz="21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100" spc="2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Georgia"/>
                <a:cs typeface="Georgia"/>
              </a:rPr>
              <a:t>memory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endParaRPr sz="2100">
              <a:latin typeface="Georgia"/>
              <a:cs typeface="Georgia"/>
            </a:endParaRPr>
          </a:p>
          <a:p>
            <a:pPr marL="241300">
              <a:lnSpc>
                <a:spcPts val="2355"/>
              </a:lnSpc>
            </a:pPr>
            <a:r>
              <a:rPr sz="2100" spc="-65" dirty="0">
                <a:solidFill>
                  <a:srgbClr val="FFFFFF"/>
                </a:solidFill>
                <a:latin typeface="Georgia"/>
                <a:cs typeface="Georgia"/>
              </a:rPr>
              <a:t>protected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from</a:t>
            </a:r>
            <a:r>
              <a:rPr sz="21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1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access</a:t>
            </a:r>
            <a:endParaRPr sz="2100">
              <a:latin typeface="Georgia"/>
              <a:cs typeface="Georgia"/>
            </a:endParaRPr>
          </a:p>
          <a:p>
            <a:pPr marL="241300" marR="27940" indent="-228600">
              <a:lnSpc>
                <a:spcPts val="2180"/>
              </a:lnSpc>
              <a:spcBef>
                <a:spcPts val="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certain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instructions</a:t>
            </a:r>
            <a:r>
              <a:rPr sz="21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eorgia"/>
                <a:cs typeface="Georgia"/>
              </a:rPr>
              <a:t>may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not </a:t>
            </a:r>
            <a:r>
              <a:rPr sz="2100" spc="-4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21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executed</a:t>
            </a:r>
            <a:endParaRPr sz="21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17799" y="2133600"/>
            <a:ext cx="3888739" cy="4267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77561" y="2783958"/>
            <a:ext cx="3303270" cy="2491708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700" spc="-45" dirty="0">
                <a:solidFill>
                  <a:srgbClr val="FFFFFF"/>
                </a:solidFill>
                <a:latin typeface="Georgia"/>
                <a:cs typeface="Georgia"/>
              </a:rPr>
              <a:t>Kernel</a:t>
            </a:r>
            <a:r>
              <a:rPr sz="27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Georgia"/>
                <a:cs typeface="Georgia"/>
              </a:rPr>
              <a:t>Mode</a:t>
            </a:r>
            <a:endParaRPr sz="2700">
              <a:latin typeface="Georgia"/>
              <a:cs typeface="Georgia"/>
            </a:endParaRPr>
          </a:p>
          <a:p>
            <a:pPr marL="241300" marR="67945" indent="-228600">
              <a:lnSpc>
                <a:spcPts val="2180"/>
              </a:lnSpc>
              <a:spcBef>
                <a:spcPts val="1125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monitor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executes</a:t>
            </a:r>
            <a:r>
              <a:rPr sz="21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21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kernel </a:t>
            </a:r>
            <a:r>
              <a:rPr sz="2100" spc="-4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mode</a:t>
            </a:r>
            <a:endParaRPr sz="2100">
              <a:latin typeface="Georgia"/>
              <a:cs typeface="Georgia"/>
            </a:endParaRPr>
          </a:p>
          <a:p>
            <a:pPr marL="241300" indent="-228600">
              <a:lnSpc>
                <a:spcPts val="2355"/>
              </a:lnSpc>
              <a:spcBef>
                <a:spcPts val="10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privileged</a:t>
            </a:r>
            <a:r>
              <a:rPr sz="2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instructions</a:t>
            </a:r>
            <a:r>
              <a:rPr sz="21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eorgia"/>
                <a:cs typeface="Georgia"/>
              </a:rPr>
              <a:t>may</a:t>
            </a:r>
            <a:endParaRPr sz="2100">
              <a:latin typeface="Georgia"/>
              <a:cs typeface="Georgia"/>
            </a:endParaRPr>
          </a:p>
          <a:p>
            <a:pPr marL="241300">
              <a:lnSpc>
                <a:spcPts val="2355"/>
              </a:lnSpc>
            </a:pP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21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eorgia"/>
                <a:cs typeface="Georgia"/>
              </a:rPr>
              <a:t>executed</a:t>
            </a:r>
            <a:endParaRPr sz="2100">
              <a:latin typeface="Georgia"/>
              <a:cs typeface="Georgia"/>
            </a:endParaRPr>
          </a:p>
          <a:p>
            <a:pPr marL="241300" marR="10795" indent="-228600">
              <a:lnSpc>
                <a:spcPts val="2180"/>
              </a:lnSpc>
              <a:spcBef>
                <a:spcPts val="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100" spc="-65" dirty="0">
                <a:solidFill>
                  <a:srgbClr val="FFFFFF"/>
                </a:solidFill>
                <a:latin typeface="Georgia"/>
                <a:cs typeface="Georgia"/>
              </a:rPr>
              <a:t>protected</a:t>
            </a:r>
            <a:r>
              <a:rPr sz="21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eorgia"/>
                <a:cs typeface="Georgia"/>
              </a:rPr>
              <a:t>areas</a:t>
            </a:r>
            <a:r>
              <a:rPr sz="21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1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eorgia"/>
                <a:cs typeface="Georgia"/>
              </a:rPr>
              <a:t>memory </a:t>
            </a:r>
            <a:r>
              <a:rPr sz="2100" spc="-4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eorgia"/>
                <a:cs typeface="Georgia"/>
              </a:rPr>
              <a:t>may</a:t>
            </a:r>
            <a:r>
              <a:rPr sz="21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21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eorgia"/>
                <a:cs typeface="Georgia"/>
              </a:rPr>
              <a:t>accessed</a:t>
            </a:r>
            <a:endParaRPr sz="2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527" y="178307"/>
            <a:ext cx="6458711" cy="128320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9393" y="264036"/>
            <a:ext cx="7665212" cy="1519902"/>
          </a:xfrm>
          <a:prstGeom prst="rect">
            <a:avLst/>
          </a:prstGeom>
        </p:spPr>
        <p:txBody>
          <a:bodyPr vert="horz" wrap="square" lIns="0" tIns="133603" rIns="0" bIns="0" rtlCol="0">
            <a:spAutoFit/>
          </a:bodyPr>
          <a:lstStyle/>
          <a:p>
            <a:pPr marL="10795" marR="5080">
              <a:lnSpc>
                <a:spcPts val="5400"/>
              </a:lnSpc>
              <a:spcBef>
                <a:spcPts val="560"/>
              </a:spcBef>
            </a:pPr>
            <a:r>
              <a:rPr sz="4800" spc="150" dirty="0"/>
              <a:t>Simple</a:t>
            </a:r>
            <a:r>
              <a:rPr sz="4800" spc="120" dirty="0"/>
              <a:t> </a:t>
            </a:r>
            <a:r>
              <a:rPr sz="4800" spc="145" dirty="0"/>
              <a:t>Batch</a:t>
            </a:r>
            <a:r>
              <a:rPr sz="4800" spc="120" dirty="0"/>
              <a:t> </a:t>
            </a:r>
            <a:r>
              <a:rPr sz="4800" spc="75" dirty="0"/>
              <a:t>System </a:t>
            </a:r>
            <a:r>
              <a:rPr sz="4800" spc="-1070" dirty="0"/>
              <a:t> </a:t>
            </a:r>
            <a:r>
              <a:rPr sz="4800" spc="90" dirty="0"/>
              <a:t>Overhead</a:t>
            </a:r>
            <a:endParaRPr sz="48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524" y="864108"/>
            <a:ext cx="3317748" cy="12832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2843" y="2307469"/>
            <a:ext cx="7135495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17272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alternates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between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400" spc="29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user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Georgia"/>
                <a:cs typeface="Georgia"/>
              </a:rPr>
              <a:t>programs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400" spc="28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4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44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Sacrifices:</a:t>
            </a:r>
            <a:endParaRPr sz="24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61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some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main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252525"/>
                </a:solidFill>
                <a:latin typeface="Georgia"/>
                <a:cs typeface="Georgia"/>
              </a:rPr>
              <a:t>now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given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over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2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some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consumed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endParaRPr sz="2200">
              <a:latin typeface="Georgia"/>
              <a:cs typeface="Georgia"/>
            </a:endParaRPr>
          </a:p>
          <a:p>
            <a:pPr marL="294005" marR="125095" indent="-281940">
              <a:lnSpc>
                <a:spcPct val="100000"/>
              </a:lnSpc>
              <a:spcBef>
                <a:spcPts val="17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Despite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overhead,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simple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batch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0" dirty="0">
                <a:solidFill>
                  <a:srgbClr val="252525"/>
                </a:solidFill>
                <a:latin typeface="Georgia"/>
                <a:cs typeface="Georgia"/>
              </a:rPr>
              <a:t>improves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utilization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400" spc="28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endParaRPr sz="24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5321" y="5057209"/>
            <a:ext cx="1062004" cy="13834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3455" y="178307"/>
            <a:ext cx="5809488" cy="128320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97785" y="326517"/>
            <a:ext cx="4947285" cy="144335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61340" marR="5080" indent="-549275">
              <a:lnSpc>
                <a:spcPts val="5400"/>
              </a:lnSpc>
              <a:spcBef>
                <a:spcPts val="560"/>
              </a:spcBef>
            </a:pPr>
            <a:r>
              <a:rPr sz="4800" spc="229" dirty="0"/>
              <a:t>Mul</a:t>
            </a:r>
            <a:r>
              <a:rPr sz="4800" spc="145" dirty="0"/>
              <a:t>t</a:t>
            </a:r>
            <a:r>
              <a:rPr sz="4800" spc="140" dirty="0"/>
              <a:t>ipro</a:t>
            </a:r>
            <a:r>
              <a:rPr sz="4800" spc="295" dirty="0"/>
              <a:t>g</a:t>
            </a:r>
            <a:r>
              <a:rPr sz="4800" spc="30" dirty="0"/>
              <a:t>rammed  </a:t>
            </a:r>
            <a:r>
              <a:rPr sz="4800" spc="145" dirty="0"/>
              <a:t>Batch</a:t>
            </a:r>
            <a:r>
              <a:rPr sz="4800" spc="120" dirty="0"/>
              <a:t> </a:t>
            </a:r>
            <a:r>
              <a:rPr sz="4800" spc="70" dirty="0"/>
              <a:t>Systems</a:t>
            </a:r>
            <a:endParaRPr sz="48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2095" y="864108"/>
            <a:ext cx="4559808" cy="12832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23229" y="2458343"/>
            <a:ext cx="2371090" cy="3736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290195" indent="-282575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28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8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5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2800" spc="-6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0" dirty="0">
                <a:solidFill>
                  <a:srgbClr val="252525"/>
                </a:solidFill>
                <a:latin typeface="Georgia"/>
                <a:cs typeface="Georgia"/>
              </a:rPr>
              <a:t>often</a:t>
            </a:r>
            <a:r>
              <a:rPr sz="28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65" dirty="0">
                <a:solidFill>
                  <a:srgbClr val="252525"/>
                </a:solidFill>
                <a:latin typeface="Georgia"/>
                <a:cs typeface="Georgia"/>
              </a:rPr>
              <a:t>idle</a:t>
            </a:r>
            <a:endParaRPr sz="2800">
              <a:latin typeface="Georgia"/>
              <a:cs typeface="Georgia"/>
            </a:endParaRPr>
          </a:p>
          <a:p>
            <a:pPr marL="873760" marR="177165" lvl="1" indent="-283845">
              <a:lnSpc>
                <a:spcPct val="100000"/>
              </a:lnSpc>
              <a:spcBef>
                <a:spcPts val="62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even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with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automatic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job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sequen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cing</a:t>
            </a:r>
            <a:endParaRPr sz="2200">
              <a:latin typeface="Georgia"/>
              <a:cs typeface="Georgia"/>
            </a:endParaRPr>
          </a:p>
          <a:p>
            <a:pPr marL="873760" marR="5080" lvl="1" indent="-283845">
              <a:lnSpc>
                <a:spcPct val="100000"/>
              </a:lnSpc>
              <a:spcBef>
                <a:spcPts val="6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55" dirty="0">
                <a:solidFill>
                  <a:srgbClr val="252525"/>
                </a:solidFill>
                <a:latin typeface="Georgia"/>
                <a:cs typeface="Georgia"/>
              </a:rPr>
              <a:t>I/O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devices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are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slow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compared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endParaRPr sz="22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400" y="2286000"/>
            <a:ext cx="53340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544" y="665987"/>
            <a:ext cx="6021324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2785" y="847090"/>
            <a:ext cx="51714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Operating</a:t>
            </a:r>
            <a:r>
              <a:rPr spc="75" dirty="0"/>
              <a:t> </a:t>
            </a:r>
            <a:r>
              <a:rPr spc="80" dirty="0"/>
              <a:t>System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973265" y="3960932"/>
            <a:ext cx="5273675" cy="765175"/>
            <a:chOff x="1973262" y="3960926"/>
            <a:chExt cx="5273675" cy="7651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3968864"/>
              <a:ext cx="5257800" cy="7488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81200" y="3968864"/>
              <a:ext cx="5257800" cy="749300"/>
            </a:xfrm>
            <a:custGeom>
              <a:avLst/>
              <a:gdLst/>
              <a:ahLst/>
              <a:cxnLst/>
              <a:rect l="l" t="t" r="r" b="b"/>
              <a:pathLst>
                <a:path w="5257800" h="749300">
                  <a:moveTo>
                    <a:pt x="0" y="748804"/>
                  </a:moveTo>
                  <a:lnTo>
                    <a:pt x="5257800" y="748804"/>
                  </a:lnTo>
                  <a:lnTo>
                    <a:pt x="5257800" y="0"/>
                  </a:lnTo>
                  <a:lnTo>
                    <a:pt x="0" y="0"/>
                  </a:lnTo>
                  <a:lnTo>
                    <a:pt x="0" y="748804"/>
                  </a:lnTo>
                  <a:close/>
                </a:path>
              </a:pathLst>
            </a:custGeom>
            <a:ln w="15875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2140" y="2228220"/>
            <a:ext cx="7806690" cy="2290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 marR="1169035" indent="-282575">
              <a:lnSpc>
                <a:spcPct val="100000"/>
              </a:lnSpc>
              <a:spcBef>
                <a:spcPts val="105"/>
              </a:spcBef>
              <a:buClr>
                <a:srgbClr val="990000"/>
              </a:buClr>
              <a:buSzPct val="74137"/>
              <a:buFont typeface="Wingdings"/>
              <a:buChar char=""/>
              <a:tabLst>
                <a:tab pos="295275" algn="l"/>
              </a:tabLst>
            </a:pPr>
            <a:r>
              <a:rPr sz="2900" spc="29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9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29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0" dirty="0">
                <a:solidFill>
                  <a:srgbClr val="252525"/>
                </a:solidFill>
                <a:latin typeface="Georgia"/>
                <a:cs typeface="Georgia"/>
              </a:rPr>
              <a:t>controls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60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30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2900" spc="-68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65" dirty="0">
                <a:solidFill>
                  <a:srgbClr val="252525"/>
                </a:solidFill>
                <a:latin typeface="Georgia"/>
                <a:cs typeface="Georgia"/>
              </a:rPr>
              <a:t>application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programs</a:t>
            </a:r>
            <a:endParaRPr sz="290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4137"/>
              <a:buFont typeface="Wingdings"/>
              <a:buChar char=""/>
              <a:tabLst>
                <a:tab pos="295275" algn="l"/>
              </a:tabLst>
            </a:pPr>
            <a:r>
              <a:rPr sz="2900" spc="9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0" dirty="0">
                <a:solidFill>
                  <a:srgbClr val="252525"/>
                </a:solidFill>
                <a:latin typeface="Georgia"/>
                <a:cs typeface="Georgia"/>
              </a:rPr>
              <a:t>interface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between</a:t>
            </a:r>
            <a:r>
              <a:rPr sz="29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applications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9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0" dirty="0">
                <a:solidFill>
                  <a:srgbClr val="252525"/>
                </a:solidFill>
                <a:latin typeface="Georgia"/>
                <a:cs typeface="Georgia"/>
              </a:rPr>
              <a:t>hardware</a:t>
            </a:r>
            <a:endParaRPr sz="2900">
              <a:latin typeface="Georgia"/>
              <a:cs typeface="Georgia"/>
            </a:endParaRPr>
          </a:p>
          <a:p>
            <a:pPr marL="191135" algn="ctr">
              <a:lnSpc>
                <a:spcPct val="100000"/>
              </a:lnSpc>
              <a:spcBef>
                <a:spcPts val="2465"/>
              </a:spcBef>
            </a:pPr>
            <a:r>
              <a:rPr sz="2600" spc="-20" dirty="0">
                <a:solidFill>
                  <a:srgbClr val="FFFFFF"/>
                </a:solidFill>
                <a:latin typeface="Georgia"/>
                <a:cs typeface="Georgia"/>
              </a:rPr>
              <a:t>Main</a:t>
            </a:r>
            <a:r>
              <a:rPr sz="2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Georgia"/>
                <a:cs typeface="Georgia"/>
              </a:rPr>
              <a:t>objectives</a:t>
            </a:r>
            <a:r>
              <a:rPr sz="26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600" spc="2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2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Georgia"/>
                <a:cs typeface="Georgia"/>
              </a:rPr>
              <a:t>OS: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1200" y="4717719"/>
            <a:ext cx="5257800" cy="1277273"/>
          </a:xfrm>
          <a:prstGeom prst="rect">
            <a:avLst/>
          </a:prstGeom>
          <a:solidFill>
            <a:srgbClr val="FFFFFF"/>
          </a:solidFill>
          <a:ln w="15875">
            <a:solidFill>
              <a:srgbClr val="73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367030" indent="-229235">
              <a:lnSpc>
                <a:spcPct val="100000"/>
              </a:lnSpc>
              <a:spcBef>
                <a:spcPts val="600"/>
              </a:spcBef>
              <a:buChar char="•"/>
              <a:tabLst>
                <a:tab pos="367665" algn="l"/>
              </a:tabLst>
            </a:pPr>
            <a:r>
              <a:rPr sz="2600" spc="-65" dirty="0">
                <a:latin typeface="Georgia"/>
                <a:cs typeface="Georgia"/>
              </a:rPr>
              <a:t>convenience</a:t>
            </a:r>
            <a:endParaRPr sz="2600">
              <a:latin typeface="Georgia"/>
              <a:cs typeface="Georgia"/>
            </a:endParaRPr>
          </a:p>
          <a:p>
            <a:pPr marL="367030" indent="-229235">
              <a:lnSpc>
                <a:spcPct val="100000"/>
              </a:lnSpc>
              <a:spcBef>
                <a:spcPts val="40"/>
              </a:spcBef>
              <a:buChar char="•"/>
              <a:tabLst>
                <a:tab pos="367665" algn="l"/>
              </a:tabLst>
            </a:pPr>
            <a:r>
              <a:rPr sz="2600" spc="-45" dirty="0">
                <a:latin typeface="Georgia"/>
                <a:cs typeface="Georgia"/>
              </a:rPr>
              <a:t>efficiency</a:t>
            </a:r>
            <a:endParaRPr sz="2600">
              <a:latin typeface="Georgia"/>
              <a:cs typeface="Georgia"/>
            </a:endParaRPr>
          </a:p>
          <a:p>
            <a:pPr marL="367030" indent="-229235">
              <a:lnSpc>
                <a:spcPct val="100000"/>
              </a:lnSpc>
              <a:spcBef>
                <a:spcPts val="35"/>
              </a:spcBef>
              <a:buChar char="•"/>
              <a:tabLst>
                <a:tab pos="367665" algn="l"/>
              </a:tabLst>
            </a:pPr>
            <a:r>
              <a:rPr sz="2600" spc="-55" dirty="0">
                <a:latin typeface="Georgia"/>
                <a:cs typeface="Georgia"/>
              </a:rPr>
              <a:t>ability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55" dirty="0">
                <a:latin typeface="Georgia"/>
                <a:cs typeface="Georgia"/>
              </a:rPr>
              <a:t>to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55" dirty="0">
                <a:latin typeface="Georgia"/>
                <a:cs typeface="Georgia"/>
              </a:rPr>
              <a:t>evolve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42922" y="694690"/>
            <a:ext cx="505841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0" dirty="0"/>
              <a:t>Uniprogramming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111" y="531876"/>
            <a:ext cx="5827776" cy="1389888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044452" y="2656250"/>
          <a:ext cx="6595109" cy="59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440"/>
                <a:gridCol w="2698115"/>
                <a:gridCol w="599439"/>
                <a:gridCol w="2698115"/>
              </a:tblGrid>
              <a:tr h="59912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b="1" spc="10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b="1" spc="10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b="1" spc="10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b="1" spc="10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417949" y="3500862"/>
            <a:ext cx="2555240" cy="125095"/>
            <a:chOff x="3417949" y="3500856"/>
            <a:chExt cx="2555240" cy="125095"/>
          </a:xfrm>
        </p:grpSpPr>
        <p:sp>
          <p:nvSpPr>
            <p:cNvPr id="11" name="object 11"/>
            <p:cNvSpPr/>
            <p:nvPr/>
          </p:nvSpPr>
          <p:spPr>
            <a:xfrm>
              <a:off x="3417949" y="3563197"/>
              <a:ext cx="2465070" cy="0"/>
            </a:xfrm>
            <a:custGeom>
              <a:avLst/>
              <a:gdLst/>
              <a:ahLst/>
              <a:cxnLst/>
              <a:rect l="l" t="t" r="r" b="b"/>
              <a:pathLst>
                <a:path w="2465070">
                  <a:moveTo>
                    <a:pt x="0" y="0"/>
                  </a:moveTo>
                  <a:lnTo>
                    <a:pt x="0" y="0"/>
                  </a:lnTo>
                  <a:lnTo>
                    <a:pt x="2464756" y="0"/>
                  </a:lnTo>
                </a:path>
              </a:pathLst>
            </a:custGeom>
            <a:ln w="16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4908" y="3500856"/>
              <a:ext cx="107950" cy="125095"/>
            </a:xfrm>
            <a:custGeom>
              <a:avLst/>
              <a:gdLst/>
              <a:ahLst/>
              <a:cxnLst/>
              <a:rect l="l" t="t" r="r" b="b"/>
              <a:pathLst>
                <a:path w="107950" h="125095">
                  <a:moveTo>
                    <a:pt x="0" y="0"/>
                  </a:moveTo>
                  <a:lnTo>
                    <a:pt x="0" y="124698"/>
                  </a:lnTo>
                  <a:lnTo>
                    <a:pt x="107785" y="62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0976" y="2777958"/>
            <a:ext cx="7186295" cy="32784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10" dirty="0">
                <a:latin typeface="Times New Roman"/>
                <a:cs typeface="Times New Roman"/>
              </a:rPr>
              <a:t>Program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2235835">
              <a:lnSpc>
                <a:spcPct val="100000"/>
              </a:lnSpc>
            </a:pPr>
            <a:r>
              <a:rPr sz="1800" b="1" spc="1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3337560">
              <a:lnSpc>
                <a:spcPct val="100000"/>
              </a:lnSpc>
              <a:spcBef>
                <a:spcPts val="595"/>
              </a:spcBef>
            </a:pPr>
            <a:r>
              <a:rPr sz="1800" b="1" spc="10" dirty="0">
                <a:latin typeface="Times New Roman"/>
                <a:cs typeface="Times New Roman"/>
              </a:rPr>
              <a:t>(a)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Times New Roman"/>
                <a:cs typeface="Times New Roman"/>
              </a:rPr>
              <a:t>Uniprogramming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608455" marR="5080" indent="-281940">
              <a:lnSpc>
                <a:spcPct val="10000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1609090" algn="l"/>
              </a:tabLst>
            </a:pPr>
            <a:r>
              <a:rPr sz="2400" spc="-1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Georgia"/>
                <a:cs typeface="Georgia"/>
              </a:rPr>
              <a:t>spends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certain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amount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24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24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executing,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until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reaches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60" dirty="0">
                <a:solidFill>
                  <a:srgbClr val="252525"/>
                </a:solidFill>
                <a:latin typeface="Georgia"/>
                <a:cs typeface="Georgia"/>
              </a:rPr>
              <a:t>I/O </a:t>
            </a:r>
            <a:r>
              <a:rPr sz="2400" spc="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instruction;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105" dirty="0">
                <a:solidFill>
                  <a:srgbClr val="252525"/>
                </a:solidFill>
                <a:latin typeface="Georgia"/>
                <a:cs typeface="Georgia"/>
              </a:rPr>
              <a:t>must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0" dirty="0">
                <a:solidFill>
                  <a:srgbClr val="252525"/>
                </a:solidFill>
                <a:latin typeface="Georgia"/>
                <a:cs typeface="Georgia"/>
              </a:rPr>
              <a:t>then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252525"/>
                </a:solidFill>
                <a:latin typeface="Georgia"/>
                <a:cs typeface="Georgia"/>
              </a:rPr>
              <a:t>wait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until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60" dirty="0">
                <a:solidFill>
                  <a:srgbClr val="252525"/>
                </a:solidFill>
                <a:latin typeface="Georgia"/>
                <a:cs typeface="Georgia"/>
              </a:rPr>
              <a:t>I/O </a:t>
            </a:r>
            <a:r>
              <a:rPr sz="2400" spc="-5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instruction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concludes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before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proceeding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70127" y="694690"/>
            <a:ext cx="55994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Multiprogramming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316" y="531876"/>
            <a:ext cx="6371844" cy="1389888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576142" y="2327448"/>
          <a:ext cx="5231764" cy="475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/>
                <a:gridCol w="2140585"/>
                <a:gridCol w="475614"/>
                <a:gridCol w="2139950"/>
              </a:tblGrid>
              <a:tr h="4754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76142" y="3040342"/>
          <a:ext cx="5234304" cy="475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/>
                <a:gridCol w="476250"/>
                <a:gridCol w="2140585"/>
                <a:gridCol w="476250"/>
                <a:gridCol w="1665604"/>
              </a:tblGrid>
              <a:tr h="475571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690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576142" y="3753631"/>
          <a:ext cx="5234940" cy="475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/>
                <a:gridCol w="476250"/>
                <a:gridCol w="1664970"/>
                <a:gridCol w="476250"/>
                <a:gridCol w="476250"/>
                <a:gridCol w="1665605"/>
              </a:tblGrid>
              <a:tr h="475175">
                <a:tc>
                  <a:txBody>
                    <a:bodyPr/>
                    <a:lstStyle/>
                    <a:p>
                      <a:pPr marL="171450" marR="62230" indent="-1035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  </a:t>
                      </a:r>
                      <a:r>
                        <a:rPr sz="145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175895" marR="62865" indent="-1085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  </a:t>
                      </a:r>
                      <a:r>
                        <a:rPr sz="145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 marR="62230" indent="-1028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  </a:t>
                      </a:r>
                      <a:r>
                        <a:rPr sz="145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175895" marR="62230" indent="-1085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50" b="1" spc="-5" dirty="0">
                          <a:latin typeface="Times New Roman"/>
                          <a:cs typeface="Times New Roman"/>
                        </a:rPr>
                        <a:t>Run  </a:t>
                      </a:r>
                      <a:r>
                        <a:rPr sz="145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3665532" y="4423493"/>
            <a:ext cx="2026285" cy="99060"/>
            <a:chOff x="3665529" y="4423493"/>
            <a:chExt cx="2026285" cy="99060"/>
          </a:xfrm>
        </p:grpSpPr>
        <p:sp>
          <p:nvSpPr>
            <p:cNvPr id="13" name="object 13"/>
            <p:cNvSpPr/>
            <p:nvPr/>
          </p:nvSpPr>
          <p:spPr>
            <a:xfrm>
              <a:off x="3665529" y="4472950"/>
              <a:ext cx="1955164" cy="0"/>
            </a:xfrm>
            <a:custGeom>
              <a:avLst/>
              <a:gdLst/>
              <a:ahLst/>
              <a:cxnLst/>
              <a:rect l="l" t="t" r="r" b="b"/>
              <a:pathLst>
                <a:path w="1955164">
                  <a:moveTo>
                    <a:pt x="0" y="0"/>
                  </a:moveTo>
                  <a:lnTo>
                    <a:pt x="0" y="0"/>
                  </a:lnTo>
                  <a:lnTo>
                    <a:pt x="1954917" y="0"/>
                  </a:lnTo>
                </a:path>
              </a:pathLst>
            </a:custGeom>
            <a:ln w="127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06330" y="4423493"/>
              <a:ext cx="85725" cy="99060"/>
            </a:xfrm>
            <a:custGeom>
              <a:avLst/>
              <a:gdLst/>
              <a:ahLst/>
              <a:cxnLst/>
              <a:rect l="l" t="t" r="r" b="b"/>
              <a:pathLst>
                <a:path w="85725" h="99060">
                  <a:moveTo>
                    <a:pt x="0" y="0"/>
                  </a:moveTo>
                  <a:lnTo>
                    <a:pt x="0" y="98900"/>
                  </a:lnTo>
                  <a:lnTo>
                    <a:pt x="85489" y="49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01690" y="2455014"/>
            <a:ext cx="6539865" cy="3913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dirty="0">
                <a:latin typeface="Times New Roman"/>
                <a:cs typeface="Times New Roman"/>
              </a:rPr>
              <a:t>Program</a:t>
            </a:r>
            <a:r>
              <a:rPr sz="1450" b="1" spc="-55" dirty="0">
                <a:latin typeface="Times New Roman"/>
                <a:cs typeface="Times New Roman"/>
              </a:rPr>
              <a:t> </a:t>
            </a:r>
            <a:r>
              <a:rPr sz="1450" b="1" dirty="0">
                <a:latin typeface="Times New Roman"/>
                <a:cs typeface="Times New Roman"/>
              </a:rPr>
              <a:t>A</a:t>
            </a:r>
            <a:endParaRPr sz="1450">
              <a:latin typeface="Times New Roman"/>
              <a:cs typeface="Times New Roman"/>
            </a:endParaRPr>
          </a:p>
          <a:p>
            <a:pPr marL="12700" marR="5645785">
              <a:lnSpc>
                <a:spcPct val="322700"/>
              </a:lnSpc>
            </a:pPr>
            <a:r>
              <a:rPr sz="1450" b="1" dirty="0">
                <a:latin typeface="Times New Roman"/>
                <a:cs typeface="Times New Roman"/>
              </a:rPr>
              <a:t>Program</a:t>
            </a:r>
            <a:r>
              <a:rPr sz="1450" b="1" spc="-10" dirty="0">
                <a:latin typeface="Times New Roman"/>
                <a:cs typeface="Times New Roman"/>
              </a:rPr>
              <a:t> </a:t>
            </a:r>
            <a:r>
              <a:rPr sz="1450" b="1" dirty="0">
                <a:latin typeface="Times New Roman"/>
                <a:cs typeface="Times New Roman"/>
              </a:rPr>
              <a:t>B  </a:t>
            </a:r>
            <a:r>
              <a:rPr sz="1450" b="1" spc="-10" dirty="0">
                <a:latin typeface="Times New Roman"/>
                <a:cs typeface="Times New Roman"/>
              </a:rPr>
              <a:t>Combined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776095">
              <a:lnSpc>
                <a:spcPct val="100000"/>
              </a:lnSpc>
            </a:pPr>
            <a:r>
              <a:rPr sz="1450" b="1" spc="-5" dirty="0">
                <a:latin typeface="Times New Roman"/>
                <a:cs typeface="Times New Roman"/>
              </a:rPr>
              <a:t>Time</a:t>
            </a:r>
            <a:endParaRPr sz="1450">
              <a:latin typeface="Times New Roman"/>
              <a:cs typeface="Times New Roman"/>
            </a:endParaRPr>
          </a:p>
          <a:p>
            <a:pPr marL="1793875">
              <a:lnSpc>
                <a:spcPct val="100000"/>
              </a:lnSpc>
              <a:spcBef>
                <a:spcPts val="445"/>
              </a:spcBef>
            </a:pPr>
            <a:r>
              <a:rPr sz="1450" b="1" dirty="0">
                <a:latin typeface="Times New Roman"/>
                <a:cs typeface="Times New Roman"/>
              </a:rPr>
              <a:t>(b)</a:t>
            </a:r>
            <a:r>
              <a:rPr sz="1450" b="1" spc="-15" dirty="0">
                <a:latin typeface="Times New Roman"/>
                <a:cs typeface="Times New Roman"/>
              </a:rPr>
              <a:t> </a:t>
            </a:r>
            <a:r>
              <a:rPr sz="1450" b="1" spc="-5" dirty="0">
                <a:latin typeface="Times New Roman"/>
                <a:cs typeface="Times New Roman"/>
              </a:rPr>
              <a:t>Multiprogramming</a:t>
            </a:r>
            <a:r>
              <a:rPr sz="1450" b="1" spc="-15" dirty="0">
                <a:latin typeface="Times New Roman"/>
                <a:cs typeface="Times New Roman"/>
              </a:rPr>
              <a:t> </a:t>
            </a:r>
            <a:r>
              <a:rPr sz="1450" b="1" spc="-5" dirty="0">
                <a:latin typeface="Times New Roman"/>
                <a:cs typeface="Times New Roman"/>
              </a:rPr>
              <a:t>with</a:t>
            </a:r>
            <a:r>
              <a:rPr sz="1450" b="1" spc="-10" dirty="0">
                <a:latin typeface="Times New Roman"/>
                <a:cs typeface="Times New Roman"/>
              </a:rPr>
              <a:t> </a:t>
            </a:r>
            <a:r>
              <a:rPr sz="1450" b="1" dirty="0">
                <a:latin typeface="Times New Roman"/>
                <a:cs typeface="Times New Roman"/>
              </a:rPr>
              <a:t>two</a:t>
            </a:r>
            <a:r>
              <a:rPr sz="1450" b="1" spc="-15" dirty="0">
                <a:latin typeface="Times New Roman"/>
                <a:cs typeface="Times New Roman"/>
              </a:rPr>
              <a:t> </a:t>
            </a:r>
            <a:r>
              <a:rPr sz="1450" b="1" spc="-5" dirty="0">
                <a:latin typeface="Times New Roman"/>
                <a:cs typeface="Times New Roman"/>
              </a:rPr>
              <a:t>programs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367030" indent="-282575">
              <a:lnSpc>
                <a:spcPct val="10000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367030" algn="l"/>
                <a:tab pos="367665" algn="l"/>
              </a:tabLst>
            </a:pP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There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Georgia"/>
                <a:cs typeface="Georgia"/>
              </a:rPr>
              <a:t>must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enough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hold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(resident</a:t>
            </a:r>
            <a:endParaRPr sz="1800">
              <a:latin typeface="Georgia"/>
              <a:cs typeface="Georgia"/>
            </a:endParaRPr>
          </a:p>
          <a:p>
            <a:pPr marL="367030">
              <a:lnSpc>
                <a:spcPct val="100000"/>
              </a:lnSpc>
            </a:pP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monitor)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endParaRPr sz="1800">
              <a:latin typeface="Georgia"/>
              <a:cs typeface="Georgia"/>
            </a:endParaRPr>
          </a:p>
          <a:p>
            <a:pPr marL="367030" marR="5080" indent="-281940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367030" algn="l"/>
                <a:tab pos="367665" algn="l"/>
              </a:tabLst>
            </a:pP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When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job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needs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wait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I/O,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can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switch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other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job,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which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likely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not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waiting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Georgia"/>
                <a:cs typeface="Georgia"/>
              </a:rPr>
              <a:t>I/O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70127" y="694690"/>
            <a:ext cx="55994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Multiprogramming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316" y="531876"/>
            <a:ext cx="6371844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2141" y="5138171"/>
            <a:ext cx="7811134" cy="1317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2575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Multiprogramming</a:t>
            </a:r>
            <a:endParaRPr sz="22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7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also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known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multitasking</a:t>
            </a:r>
            <a:endParaRPr sz="2200">
              <a:latin typeface="Georgia"/>
              <a:cs typeface="Georgia"/>
            </a:endParaRPr>
          </a:p>
          <a:p>
            <a:pPr marL="873760" marR="5080" lvl="1" indent="-283845">
              <a:lnSpc>
                <a:spcPct val="8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874394" algn="l"/>
              </a:tabLst>
            </a:pP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expanded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hold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5" dirty="0">
                <a:solidFill>
                  <a:srgbClr val="252525"/>
                </a:solidFill>
                <a:latin typeface="Georgia"/>
                <a:cs typeface="Georgia"/>
              </a:rPr>
              <a:t>three,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four,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more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programs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switch</a:t>
            </a:r>
            <a:r>
              <a:rPr sz="2200" spc="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among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all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200" spc="2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them</a:t>
            </a:r>
            <a:endParaRPr sz="22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78167" y="4613855"/>
            <a:ext cx="1757680" cy="86360"/>
            <a:chOff x="3778167" y="4613855"/>
            <a:chExt cx="1757680" cy="86360"/>
          </a:xfrm>
        </p:grpSpPr>
        <p:sp>
          <p:nvSpPr>
            <p:cNvPr id="11" name="object 11"/>
            <p:cNvSpPr/>
            <p:nvPr/>
          </p:nvSpPr>
          <p:spPr>
            <a:xfrm>
              <a:off x="3778167" y="4656744"/>
              <a:ext cx="1696085" cy="0"/>
            </a:xfrm>
            <a:custGeom>
              <a:avLst/>
              <a:gdLst/>
              <a:ahLst/>
              <a:cxnLst/>
              <a:rect l="l" t="t" r="r" b="b"/>
              <a:pathLst>
                <a:path w="1696085">
                  <a:moveTo>
                    <a:pt x="0" y="0"/>
                  </a:moveTo>
                  <a:lnTo>
                    <a:pt x="0" y="0"/>
                  </a:lnTo>
                  <a:lnTo>
                    <a:pt x="1695717" y="0"/>
                  </a:lnTo>
                </a:path>
              </a:pathLst>
            </a:custGeom>
            <a:ln w="11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1640" y="4613855"/>
              <a:ext cx="74295" cy="86360"/>
            </a:xfrm>
            <a:custGeom>
              <a:avLst/>
              <a:gdLst/>
              <a:ahLst/>
              <a:cxnLst/>
              <a:rect l="l" t="t" r="r" b="b"/>
              <a:pathLst>
                <a:path w="74295" h="86360">
                  <a:moveTo>
                    <a:pt x="0" y="0"/>
                  </a:moveTo>
                  <a:lnTo>
                    <a:pt x="0" y="85787"/>
                  </a:lnTo>
                  <a:lnTo>
                    <a:pt x="74154" y="42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833222" y="2177007"/>
          <a:ext cx="4536439" cy="412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115"/>
                <a:gridCol w="1856105"/>
                <a:gridCol w="412114"/>
                <a:gridCol w="1856105"/>
              </a:tblGrid>
              <a:tr h="412517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833222" y="2795724"/>
          <a:ext cx="4536439" cy="412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115"/>
                <a:gridCol w="412750"/>
                <a:gridCol w="1856105"/>
                <a:gridCol w="412114"/>
                <a:gridCol w="1443355"/>
              </a:tblGrid>
              <a:tr h="412174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33220" y="4032800"/>
          <a:ext cx="4538979" cy="412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115"/>
                <a:gridCol w="412750"/>
                <a:gridCol w="412750"/>
                <a:gridCol w="1031240"/>
                <a:gridCol w="412750"/>
                <a:gridCol w="412750"/>
                <a:gridCol w="412749"/>
                <a:gridCol w="1031875"/>
              </a:tblGrid>
              <a:tr h="214868"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BEEAF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  <a:spcBef>
                          <a:spcPts val="105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BEEAF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7317"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6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684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33220" y="3414102"/>
          <a:ext cx="4538979" cy="412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500"/>
                <a:gridCol w="412750"/>
                <a:gridCol w="1856105"/>
                <a:gridCol w="412749"/>
                <a:gridCol w="1031875"/>
              </a:tblGrid>
              <a:tr h="412517"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spc="-5" dirty="0">
                          <a:latin typeface="Times New Roman"/>
                          <a:cs typeface="Times New Roman"/>
                        </a:rPr>
                        <a:t>Run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50" b="1" dirty="0">
                          <a:latin typeface="Times New Roman"/>
                          <a:cs typeface="Times New Roman"/>
                        </a:rPr>
                        <a:t>Wait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726064" y="2285980"/>
            <a:ext cx="4509135" cy="27097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250" b="1" dirty="0">
                <a:latin typeface="Times New Roman"/>
                <a:cs typeface="Times New Roman"/>
              </a:rPr>
              <a:t>Program</a:t>
            </a:r>
            <a:r>
              <a:rPr sz="1250" b="1" spc="-40" dirty="0">
                <a:latin typeface="Times New Roman"/>
                <a:cs typeface="Times New Roman"/>
              </a:rPr>
              <a:t> </a:t>
            </a:r>
            <a:r>
              <a:rPr sz="1250" b="1" spc="5" dirty="0">
                <a:latin typeface="Times New Roman"/>
                <a:cs typeface="Times New Roman"/>
              </a:rPr>
              <a:t>A</a:t>
            </a:r>
            <a:endParaRPr sz="1250">
              <a:latin typeface="Times New Roman"/>
              <a:cs typeface="Times New Roman"/>
            </a:endParaRPr>
          </a:p>
          <a:p>
            <a:pPr marL="12700" marR="3721100" algn="just">
              <a:lnSpc>
                <a:spcPct val="324600"/>
              </a:lnSpc>
              <a:spcBef>
                <a:spcPts val="5"/>
              </a:spcBef>
            </a:pPr>
            <a:r>
              <a:rPr sz="1250" b="1" dirty="0">
                <a:latin typeface="Times New Roman"/>
                <a:cs typeface="Times New Roman"/>
              </a:rPr>
              <a:t>Program B </a:t>
            </a:r>
            <a:r>
              <a:rPr sz="1250" b="1" spc="-300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Program</a:t>
            </a:r>
            <a:r>
              <a:rPr sz="1250" b="1" spc="-75" dirty="0">
                <a:latin typeface="Times New Roman"/>
                <a:cs typeface="Times New Roman"/>
              </a:rPr>
              <a:t> </a:t>
            </a:r>
            <a:r>
              <a:rPr sz="1250" b="1" spc="5" dirty="0">
                <a:latin typeface="Times New Roman"/>
                <a:cs typeface="Times New Roman"/>
              </a:rPr>
              <a:t>C </a:t>
            </a:r>
            <a:r>
              <a:rPr sz="1250" b="1" spc="-300" dirty="0">
                <a:latin typeface="Times New Roman"/>
                <a:cs typeface="Times New Roman"/>
              </a:rPr>
              <a:t> </a:t>
            </a:r>
            <a:r>
              <a:rPr sz="1250" b="1" spc="-5" dirty="0">
                <a:latin typeface="Times New Roman"/>
                <a:cs typeface="Times New Roman"/>
              </a:rPr>
              <a:t>Combined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542415">
              <a:lnSpc>
                <a:spcPct val="100000"/>
              </a:lnSpc>
              <a:spcBef>
                <a:spcPts val="5"/>
              </a:spcBef>
            </a:pPr>
            <a:r>
              <a:rPr sz="1250" b="1" dirty="0">
                <a:latin typeface="Times New Roman"/>
                <a:cs typeface="Times New Roman"/>
              </a:rPr>
              <a:t>Time</a:t>
            </a:r>
            <a:endParaRPr sz="1250">
              <a:latin typeface="Times New Roman"/>
              <a:cs typeface="Times New Roman"/>
            </a:endParaRPr>
          </a:p>
          <a:p>
            <a:pPr marL="1513840">
              <a:lnSpc>
                <a:spcPct val="100000"/>
              </a:lnSpc>
              <a:spcBef>
                <a:spcPts val="395"/>
              </a:spcBef>
            </a:pPr>
            <a:r>
              <a:rPr sz="1250" b="1" dirty="0">
                <a:latin typeface="Times New Roman"/>
                <a:cs typeface="Times New Roman"/>
              </a:rPr>
              <a:t>(c)</a:t>
            </a:r>
            <a:r>
              <a:rPr sz="1250" b="1" spc="-10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Multiprogramming</a:t>
            </a:r>
            <a:r>
              <a:rPr sz="1250" b="1" spc="-10" dirty="0">
                <a:latin typeface="Times New Roman"/>
                <a:cs typeface="Times New Roman"/>
              </a:rPr>
              <a:t> </a:t>
            </a:r>
            <a:r>
              <a:rPr sz="1250" b="1" spc="-5" dirty="0">
                <a:latin typeface="Times New Roman"/>
                <a:cs typeface="Times New Roman"/>
              </a:rPr>
              <a:t>with </a:t>
            </a:r>
            <a:r>
              <a:rPr sz="1250" b="1" dirty="0">
                <a:latin typeface="Times New Roman"/>
                <a:cs typeface="Times New Roman"/>
              </a:rPr>
              <a:t>three</a:t>
            </a:r>
            <a:r>
              <a:rPr sz="1250" b="1" spc="-15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programs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316" y="102107"/>
            <a:ext cx="6541008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70127" y="264033"/>
            <a:ext cx="5599430" cy="150368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532255" marR="5080" indent="-1520190">
              <a:lnSpc>
                <a:spcPts val="5400"/>
              </a:lnSpc>
              <a:spcBef>
                <a:spcPts val="975"/>
              </a:spcBef>
            </a:pPr>
            <a:r>
              <a:rPr spc="210" dirty="0"/>
              <a:t>Multip</a:t>
            </a:r>
            <a:r>
              <a:rPr spc="170" dirty="0"/>
              <a:t>r</a:t>
            </a:r>
            <a:r>
              <a:rPr spc="135" dirty="0"/>
              <a:t>o</a:t>
            </a:r>
            <a:r>
              <a:rPr spc="254" dirty="0"/>
              <a:t>g</a:t>
            </a:r>
            <a:r>
              <a:rPr spc="80" dirty="0"/>
              <a:t>ram</a:t>
            </a:r>
            <a:r>
              <a:rPr spc="130" dirty="0"/>
              <a:t>m</a:t>
            </a:r>
            <a:r>
              <a:rPr spc="180" dirty="0"/>
              <a:t>ing  </a:t>
            </a:r>
            <a:r>
              <a:rPr spc="220" dirty="0"/>
              <a:t>Example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4747" y="787908"/>
            <a:ext cx="3334511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71447" y="2860943"/>
            <a:ext cx="5391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b="1" spc="-60" dirty="0">
                <a:latin typeface="Times New Roman"/>
                <a:cs typeface="Times New Roman"/>
              </a:rPr>
              <a:t>JO</a:t>
            </a:r>
            <a:r>
              <a:rPr sz="1750" b="1" spc="-70" dirty="0">
                <a:latin typeface="Times New Roman"/>
                <a:cs typeface="Times New Roman"/>
              </a:rPr>
              <a:t>B1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563" y="2860943"/>
            <a:ext cx="5391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b="1" spc="-60" dirty="0">
                <a:latin typeface="Times New Roman"/>
                <a:cs typeface="Times New Roman"/>
              </a:rPr>
              <a:t>JO</a:t>
            </a:r>
            <a:r>
              <a:rPr sz="1750" b="1" spc="-70" dirty="0">
                <a:latin typeface="Times New Roman"/>
                <a:cs typeface="Times New Roman"/>
              </a:rPr>
              <a:t>B2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9679" y="2860943"/>
            <a:ext cx="5391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b="1" spc="-60" dirty="0">
                <a:latin typeface="Times New Roman"/>
                <a:cs typeface="Times New Roman"/>
              </a:rPr>
              <a:t>JO</a:t>
            </a:r>
            <a:r>
              <a:rPr sz="1750" b="1" spc="-70" dirty="0">
                <a:latin typeface="Times New Roman"/>
                <a:cs typeface="Times New Roman"/>
              </a:rPr>
              <a:t>B3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2818084"/>
            <a:ext cx="8295640" cy="18415"/>
          </a:xfrm>
          <a:custGeom>
            <a:avLst/>
            <a:gdLst/>
            <a:ahLst/>
            <a:cxnLst/>
            <a:rect l="l" t="t" r="r" b="b"/>
            <a:pathLst>
              <a:path w="8295640" h="18414">
                <a:moveTo>
                  <a:pt x="8295157" y="0"/>
                </a:moveTo>
                <a:lnTo>
                  <a:pt x="8295157" y="0"/>
                </a:lnTo>
                <a:lnTo>
                  <a:pt x="0" y="0"/>
                </a:lnTo>
                <a:lnTo>
                  <a:pt x="0" y="17945"/>
                </a:lnTo>
                <a:lnTo>
                  <a:pt x="8295157" y="17945"/>
                </a:lnTo>
                <a:lnTo>
                  <a:pt x="8295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71109" y="3206758"/>
          <a:ext cx="8294368" cy="2882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5245"/>
                <a:gridCol w="2023745"/>
                <a:gridCol w="1782444"/>
                <a:gridCol w="1892934"/>
              </a:tblGrid>
              <a:tr h="380438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Ty</a:t>
                      </a:r>
                      <a:r>
                        <a:rPr sz="1750" b="1" spc="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7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50" spc="-5" dirty="0">
                          <a:latin typeface="Times New Roman"/>
                          <a:cs typeface="Times New Roman"/>
                        </a:rPr>
                        <a:t>He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pu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e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ea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5060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ea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</a:tr>
              <a:tr h="371336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50" b="1" spc="-55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 rowSpan="4"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8826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836294" marR="923925" algn="ctr">
                        <a:lnSpc>
                          <a:spcPts val="2930"/>
                        </a:lnSpc>
                        <a:spcBef>
                          <a:spcPts val="85"/>
                        </a:spcBef>
                      </a:pP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No  No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8763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50" spc="-6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10795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71195" marR="775335" indent="-2540" algn="ctr">
                        <a:lnSpc>
                          <a:spcPts val="2930"/>
                        </a:lnSpc>
                        <a:spcBef>
                          <a:spcPts val="85"/>
                        </a:spcBef>
                      </a:pPr>
                      <a:r>
                        <a:rPr sz="1750" spc="-65" dirty="0">
                          <a:latin typeface="Times New Roman"/>
                          <a:cs typeface="Times New Roman"/>
                        </a:rPr>
                        <a:t>No </a:t>
                      </a:r>
                      <a:r>
                        <a:rPr sz="17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10604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50" spc="-6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82320" marR="774065" algn="ctr">
                        <a:lnSpc>
                          <a:spcPts val="2930"/>
                        </a:lnSpc>
                        <a:spcBef>
                          <a:spcPts val="85"/>
                        </a:spcBef>
                      </a:pP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s  </a:t>
                      </a:r>
                      <a:r>
                        <a:rPr sz="1750" spc="-6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724763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Mem</a:t>
                      </a: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75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equ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75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sk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?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372038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75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50" b="1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mi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750" b="1" spc="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?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418178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750" b="1" spc="-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75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?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336675" y="5741923"/>
            <a:ext cx="847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latin typeface="Calibri"/>
                <a:cs typeface="Calibri"/>
              </a:rPr>
              <a:t>Table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35" dirty="0">
                <a:latin typeface="Calibri"/>
                <a:cs typeface="Calibri"/>
              </a:rPr>
              <a:t>2.1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17095" y="5741923"/>
            <a:ext cx="34124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0" dirty="0">
                <a:latin typeface="Calibri"/>
                <a:cs typeface="Calibri"/>
              </a:rPr>
              <a:t>Sample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b="1" spc="55" dirty="0">
                <a:latin typeface="Calibri"/>
                <a:cs typeface="Calibri"/>
              </a:rPr>
              <a:t>Program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60" dirty="0">
                <a:latin typeface="Calibri"/>
                <a:cs typeface="Calibri"/>
              </a:rPr>
              <a:t>Execution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b="1" spc="35" dirty="0">
                <a:latin typeface="Calibri"/>
                <a:cs typeface="Calibri"/>
              </a:rPr>
              <a:t>Attributes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308" y="102107"/>
            <a:ext cx="6669024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9393" y="264038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242820" marR="5080" indent="-1263650">
              <a:lnSpc>
                <a:spcPts val="5400"/>
              </a:lnSpc>
              <a:spcBef>
                <a:spcPts val="975"/>
              </a:spcBef>
            </a:pPr>
            <a:r>
              <a:rPr spc="170" dirty="0"/>
              <a:t>Effects</a:t>
            </a:r>
            <a:r>
              <a:rPr spc="110" dirty="0"/>
              <a:t> </a:t>
            </a:r>
            <a:r>
              <a:rPr spc="100" dirty="0"/>
              <a:t>on</a:t>
            </a:r>
            <a:r>
              <a:rPr spc="120" dirty="0"/>
              <a:t> </a:t>
            </a:r>
            <a:r>
              <a:rPr spc="110" dirty="0"/>
              <a:t>Resource </a:t>
            </a:r>
            <a:r>
              <a:rPr spc="-1160" dirty="0"/>
              <a:t> </a:t>
            </a:r>
            <a:r>
              <a:rPr spc="245" dirty="0"/>
              <a:t>Utilization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4704" y="787908"/>
            <a:ext cx="3974592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734600" y="2619431"/>
            <a:ext cx="1621155" cy="2705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0" dirty="0">
                <a:latin typeface="Times New Roman"/>
                <a:cs typeface="Times New Roman"/>
              </a:rPr>
              <a:t>Uniprogramming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1540" y="2619431"/>
            <a:ext cx="1797685" cy="2705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0" dirty="0">
                <a:latin typeface="Times New Roman"/>
                <a:cs typeface="Times New Roman"/>
              </a:rPr>
              <a:t>Multiprogramming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000" y="2590843"/>
            <a:ext cx="8310880" cy="5715"/>
          </a:xfrm>
          <a:custGeom>
            <a:avLst/>
            <a:gdLst/>
            <a:ahLst/>
            <a:cxnLst/>
            <a:rect l="l" t="t" r="r" b="b"/>
            <a:pathLst>
              <a:path w="8310880" h="5714">
                <a:moveTo>
                  <a:pt x="8310550" y="0"/>
                </a:moveTo>
                <a:lnTo>
                  <a:pt x="8310550" y="0"/>
                </a:lnTo>
                <a:lnTo>
                  <a:pt x="0" y="0"/>
                </a:lnTo>
                <a:lnTo>
                  <a:pt x="0" y="5308"/>
                </a:lnTo>
                <a:lnTo>
                  <a:pt x="8310550" y="5308"/>
                </a:lnTo>
                <a:lnTo>
                  <a:pt x="8310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72159" y="2951622"/>
          <a:ext cx="8312149" cy="2504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3520"/>
                <a:gridCol w="2644139"/>
                <a:gridCol w="2904490"/>
              </a:tblGrid>
              <a:tr h="363783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50" b="1" spc="5" dirty="0">
                          <a:latin typeface="Times New Roman"/>
                          <a:cs typeface="Times New Roman"/>
                        </a:rPr>
                        <a:t>Processor</a:t>
                      </a:r>
                      <a:r>
                        <a:rPr sz="165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use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20%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40%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</a:tr>
              <a:tr h="35521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Memory</a:t>
                      </a:r>
                      <a:r>
                        <a:rPr sz="165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5" dirty="0">
                          <a:latin typeface="Times New Roman"/>
                          <a:cs typeface="Times New Roman"/>
                        </a:rPr>
                        <a:t>use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33%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67%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solidFill>
                      <a:srgbClr val="CCFFCC"/>
                    </a:solidFill>
                  </a:tcPr>
                </a:tc>
              </a:tr>
              <a:tr h="34613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spc="5" dirty="0">
                          <a:latin typeface="Times New Roman"/>
                          <a:cs typeface="Times New Roman"/>
                        </a:rPr>
                        <a:t>Disk</a:t>
                      </a:r>
                      <a:r>
                        <a:rPr sz="165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use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33%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67%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solidFill>
                      <a:srgbClr val="CCFFCC"/>
                    </a:solidFill>
                  </a:tcPr>
                </a:tc>
              </a:tr>
              <a:tr h="34639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50" b="1" spc="5" dirty="0">
                          <a:latin typeface="Times New Roman"/>
                          <a:cs typeface="Times New Roman"/>
                        </a:rPr>
                        <a:t>Printer</a:t>
                      </a:r>
                      <a:r>
                        <a:rPr sz="16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use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33%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67%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solidFill>
                      <a:srgbClr val="CCFFCC"/>
                    </a:solidFill>
                  </a:tcPr>
                </a:tc>
              </a:tr>
              <a:tr h="35519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spc="5" dirty="0">
                          <a:latin typeface="Times New Roman"/>
                          <a:cs typeface="Times New Roman"/>
                        </a:rPr>
                        <a:t>Elapsed</a:t>
                      </a:r>
                      <a:r>
                        <a:rPr sz="165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5" dirty="0">
                          <a:latin typeface="Times New Roman"/>
                          <a:cs typeface="Times New Roman"/>
                        </a:rPr>
                        <a:t>time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5" dirty="0">
                          <a:latin typeface="Times New Roman"/>
                          <a:cs typeface="Times New Roman"/>
                        </a:rPr>
                        <a:t>30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Times New Roman"/>
                          <a:cs typeface="Times New Roman"/>
                        </a:rPr>
                        <a:t>min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5" dirty="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Times New Roman"/>
                          <a:cs typeface="Times New Roman"/>
                        </a:rPr>
                        <a:t>min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solidFill>
                      <a:srgbClr val="CCFFCC"/>
                    </a:solidFill>
                  </a:tcPr>
                </a:tc>
              </a:tr>
              <a:tr h="35561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Throughput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1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jobs/hr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5" dirty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6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5" dirty="0">
                          <a:latin typeface="Times New Roman"/>
                          <a:cs typeface="Times New Roman"/>
                        </a:rPr>
                        <a:t>jobs/hr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solidFill>
                      <a:srgbClr val="CCFFCC"/>
                    </a:solidFill>
                  </a:tcPr>
                </a:tc>
              </a:tr>
              <a:tr h="382398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Mean</a:t>
                      </a:r>
                      <a:r>
                        <a:rPr sz="165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response</a:t>
                      </a:r>
                      <a:r>
                        <a:rPr sz="165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spc="10" dirty="0">
                          <a:latin typeface="Times New Roman"/>
                          <a:cs typeface="Times New Roman"/>
                        </a:rPr>
                        <a:t>time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5" dirty="0"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Times New Roman"/>
                          <a:cs typeface="Times New Roman"/>
                        </a:rPr>
                        <a:t>min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Times New Roman"/>
                          <a:cs typeface="Times New Roman"/>
                        </a:rPr>
                        <a:t>min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629536" y="5894323"/>
            <a:ext cx="847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latin typeface="Calibri"/>
                <a:cs typeface="Calibri"/>
              </a:rPr>
              <a:t>Table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35" dirty="0">
                <a:latin typeface="Calibri"/>
                <a:cs typeface="Calibri"/>
              </a:rPr>
              <a:t>2.2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9758" y="5894323"/>
            <a:ext cx="48240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0" dirty="0">
                <a:latin typeface="Calibri"/>
                <a:cs typeface="Calibri"/>
              </a:rPr>
              <a:t>Effects</a:t>
            </a:r>
            <a:r>
              <a:rPr sz="1600" b="1" spc="45" dirty="0">
                <a:latin typeface="Calibri"/>
                <a:cs typeface="Calibri"/>
              </a:rPr>
              <a:t> </a:t>
            </a:r>
            <a:r>
              <a:rPr sz="1600" b="1" spc="35" dirty="0">
                <a:latin typeface="Calibri"/>
                <a:cs typeface="Calibri"/>
              </a:rPr>
              <a:t>of</a:t>
            </a:r>
            <a:r>
              <a:rPr sz="1600" b="1" spc="145" dirty="0">
                <a:latin typeface="Calibri"/>
                <a:cs typeface="Calibri"/>
              </a:rPr>
              <a:t> </a:t>
            </a:r>
            <a:r>
              <a:rPr sz="1600" b="1" spc="50" dirty="0">
                <a:latin typeface="Calibri"/>
                <a:cs typeface="Calibri"/>
              </a:rPr>
              <a:t>Multiprogramming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30" dirty="0">
                <a:latin typeface="Calibri"/>
                <a:cs typeface="Calibri"/>
              </a:rPr>
              <a:t>on</a:t>
            </a:r>
            <a:r>
              <a:rPr sz="1600" b="1" spc="65" dirty="0">
                <a:latin typeface="Calibri"/>
                <a:cs typeface="Calibri"/>
              </a:rPr>
              <a:t> </a:t>
            </a:r>
            <a:r>
              <a:rPr sz="1600" b="1" spc="30" dirty="0">
                <a:latin typeface="Calibri"/>
                <a:cs typeface="Calibri"/>
              </a:rPr>
              <a:t>Resource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70" dirty="0">
                <a:latin typeface="Calibri"/>
                <a:cs typeface="Calibri"/>
              </a:rPr>
              <a:t>Utilization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45118" y="4719922"/>
              <a:ext cx="1620520" cy="635635"/>
            </a:xfrm>
            <a:custGeom>
              <a:avLst/>
              <a:gdLst/>
              <a:ahLst/>
              <a:cxnLst/>
              <a:rect l="l" t="t" r="r" b="b"/>
              <a:pathLst>
                <a:path w="1620520" h="635635">
                  <a:moveTo>
                    <a:pt x="1620093" y="635086"/>
                  </a:moveTo>
                  <a:lnTo>
                    <a:pt x="0" y="635086"/>
                  </a:lnTo>
                  <a:lnTo>
                    <a:pt x="0" y="0"/>
                  </a:lnTo>
                  <a:lnTo>
                    <a:pt x="1620093" y="0"/>
                  </a:lnTo>
                  <a:lnTo>
                    <a:pt x="1620093" y="635086"/>
                  </a:lnTo>
                  <a:close/>
                </a:path>
              </a:pathLst>
            </a:custGeom>
            <a:ln w="20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5118" y="2527681"/>
              <a:ext cx="1620520" cy="833755"/>
            </a:xfrm>
            <a:custGeom>
              <a:avLst/>
              <a:gdLst/>
              <a:ahLst/>
              <a:cxnLst/>
              <a:rect l="l" t="t" r="r" b="b"/>
              <a:pathLst>
                <a:path w="1620520" h="833754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833754">
                  <a:moveTo>
                    <a:pt x="1092942" y="61977"/>
                  </a:moveTo>
                  <a:lnTo>
                    <a:pt x="1092942" y="61977"/>
                  </a:lnTo>
                  <a:lnTo>
                    <a:pt x="1125052" y="61977"/>
                  </a:lnTo>
                </a:path>
                <a:path w="1620520" h="833754">
                  <a:moveTo>
                    <a:pt x="1157163" y="61977"/>
                  </a:moveTo>
                  <a:lnTo>
                    <a:pt x="1157163" y="61977"/>
                  </a:lnTo>
                  <a:lnTo>
                    <a:pt x="1189381" y="61977"/>
                  </a:lnTo>
                </a:path>
                <a:path w="1620520" h="833754">
                  <a:moveTo>
                    <a:pt x="1221492" y="61977"/>
                  </a:moveTo>
                  <a:lnTo>
                    <a:pt x="1221492" y="61977"/>
                  </a:lnTo>
                  <a:lnTo>
                    <a:pt x="1253709" y="61977"/>
                  </a:lnTo>
                </a:path>
                <a:path w="1620520" h="833754">
                  <a:moveTo>
                    <a:pt x="1285820" y="61977"/>
                  </a:moveTo>
                  <a:lnTo>
                    <a:pt x="1285820" y="61977"/>
                  </a:lnTo>
                  <a:lnTo>
                    <a:pt x="1317931" y="61977"/>
                  </a:lnTo>
                </a:path>
                <a:path w="1620520" h="833754">
                  <a:moveTo>
                    <a:pt x="1350149" y="61977"/>
                  </a:moveTo>
                  <a:lnTo>
                    <a:pt x="1350149" y="61977"/>
                  </a:lnTo>
                  <a:lnTo>
                    <a:pt x="1382259" y="61977"/>
                  </a:lnTo>
                </a:path>
                <a:path w="1620520" h="833754">
                  <a:moveTo>
                    <a:pt x="1414370" y="61977"/>
                  </a:moveTo>
                  <a:lnTo>
                    <a:pt x="1414370" y="61977"/>
                  </a:lnTo>
                  <a:lnTo>
                    <a:pt x="1446588" y="61977"/>
                  </a:lnTo>
                </a:path>
                <a:path w="1620520" h="833754">
                  <a:moveTo>
                    <a:pt x="1478699" y="61977"/>
                  </a:moveTo>
                  <a:lnTo>
                    <a:pt x="1478699" y="61977"/>
                  </a:lnTo>
                  <a:lnTo>
                    <a:pt x="1510916" y="61977"/>
                  </a:lnTo>
                </a:path>
                <a:path w="1620520" h="833754">
                  <a:moveTo>
                    <a:pt x="1543027" y="61977"/>
                  </a:moveTo>
                  <a:lnTo>
                    <a:pt x="1543027" y="61977"/>
                  </a:lnTo>
                  <a:lnTo>
                    <a:pt x="1575138" y="61977"/>
                  </a:lnTo>
                </a:path>
                <a:path w="1620520" h="833754">
                  <a:moveTo>
                    <a:pt x="1607356" y="61977"/>
                  </a:moveTo>
                  <a:lnTo>
                    <a:pt x="1607356" y="61977"/>
                  </a:lnTo>
                  <a:lnTo>
                    <a:pt x="1620093" y="61977"/>
                  </a:lnTo>
                </a:path>
                <a:path w="1620520" h="833754">
                  <a:moveTo>
                    <a:pt x="1092942" y="123848"/>
                  </a:moveTo>
                  <a:lnTo>
                    <a:pt x="1092942" y="123848"/>
                  </a:lnTo>
                  <a:lnTo>
                    <a:pt x="1125052" y="123848"/>
                  </a:lnTo>
                </a:path>
                <a:path w="1620520" h="833754">
                  <a:moveTo>
                    <a:pt x="1157163" y="123848"/>
                  </a:moveTo>
                  <a:lnTo>
                    <a:pt x="1157163" y="123848"/>
                  </a:lnTo>
                  <a:lnTo>
                    <a:pt x="1189381" y="123848"/>
                  </a:lnTo>
                </a:path>
                <a:path w="1620520" h="833754">
                  <a:moveTo>
                    <a:pt x="1221492" y="123848"/>
                  </a:moveTo>
                  <a:lnTo>
                    <a:pt x="1221492" y="123848"/>
                  </a:lnTo>
                  <a:lnTo>
                    <a:pt x="1253709" y="123848"/>
                  </a:lnTo>
                </a:path>
                <a:path w="1620520" h="833754">
                  <a:moveTo>
                    <a:pt x="1285820" y="123848"/>
                  </a:moveTo>
                  <a:lnTo>
                    <a:pt x="1285820" y="123848"/>
                  </a:lnTo>
                  <a:lnTo>
                    <a:pt x="1317931" y="123848"/>
                  </a:lnTo>
                </a:path>
                <a:path w="1620520" h="833754">
                  <a:moveTo>
                    <a:pt x="1350149" y="123848"/>
                  </a:moveTo>
                  <a:lnTo>
                    <a:pt x="1350149" y="123848"/>
                  </a:lnTo>
                  <a:lnTo>
                    <a:pt x="1382259" y="123848"/>
                  </a:lnTo>
                </a:path>
                <a:path w="1620520" h="833754">
                  <a:moveTo>
                    <a:pt x="1414370" y="123848"/>
                  </a:moveTo>
                  <a:lnTo>
                    <a:pt x="1414370" y="123848"/>
                  </a:lnTo>
                  <a:lnTo>
                    <a:pt x="1446588" y="123848"/>
                  </a:lnTo>
                </a:path>
                <a:path w="1620520" h="833754">
                  <a:moveTo>
                    <a:pt x="1478699" y="123848"/>
                  </a:moveTo>
                  <a:lnTo>
                    <a:pt x="1478699" y="123848"/>
                  </a:lnTo>
                  <a:lnTo>
                    <a:pt x="1510916" y="123848"/>
                  </a:lnTo>
                </a:path>
                <a:path w="1620520" h="833754">
                  <a:moveTo>
                    <a:pt x="1543027" y="123848"/>
                  </a:moveTo>
                  <a:lnTo>
                    <a:pt x="1543027" y="123848"/>
                  </a:lnTo>
                  <a:lnTo>
                    <a:pt x="1575138" y="123848"/>
                  </a:lnTo>
                </a:path>
                <a:path w="1620520" h="833754">
                  <a:moveTo>
                    <a:pt x="1607356" y="123848"/>
                  </a:moveTo>
                  <a:lnTo>
                    <a:pt x="1607356" y="123848"/>
                  </a:lnTo>
                  <a:lnTo>
                    <a:pt x="1620093" y="123848"/>
                  </a:lnTo>
                </a:path>
                <a:path w="1620520" h="833754">
                  <a:moveTo>
                    <a:pt x="1092942" y="185719"/>
                  </a:moveTo>
                  <a:lnTo>
                    <a:pt x="1092942" y="185719"/>
                  </a:lnTo>
                  <a:lnTo>
                    <a:pt x="1125052" y="185719"/>
                  </a:lnTo>
                </a:path>
                <a:path w="1620520" h="833754">
                  <a:moveTo>
                    <a:pt x="1157163" y="185719"/>
                  </a:moveTo>
                  <a:lnTo>
                    <a:pt x="1157163" y="185719"/>
                  </a:lnTo>
                  <a:lnTo>
                    <a:pt x="1189381" y="185719"/>
                  </a:lnTo>
                </a:path>
                <a:path w="1620520" h="833754">
                  <a:moveTo>
                    <a:pt x="1221492" y="185719"/>
                  </a:moveTo>
                  <a:lnTo>
                    <a:pt x="1221492" y="185719"/>
                  </a:lnTo>
                  <a:lnTo>
                    <a:pt x="1253709" y="185719"/>
                  </a:lnTo>
                </a:path>
                <a:path w="1620520" h="833754">
                  <a:moveTo>
                    <a:pt x="1285820" y="185719"/>
                  </a:moveTo>
                  <a:lnTo>
                    <a:pt x="1285820" y="185719"/>
                  </a:lnTo>
                  <a:lnTo>
                    <a:pt x="1317931" y="185719"/>
                  </a:lnTo>
                </a:path>
                <a:path w="1620520" h="833754">
                  <a:moveTo>
                    <a:pt x="1350149" y="185719"/>
                  </a:moveTo>
                  <a:lnTo>
                    <a:pt x="1350149" y="185719"/>
                  </a:lnTo>
                  <a:lnTo>
                    <a:pt x="1382259" y="185719"/>
                  </a:lnTo>
                </a:path>
                <a:path w="1620520" h="833754">
                  <a:moveTo>
                    <a:pt x="1414370" y="185719"/>
                  </a:moveTo>
                  <a:lnTo>
                    <a:pt x="1414370" y="185719"/>
                  </a:lnTo>
                  <a:lnTo>
                    <a:pt x="1446588" y="185719"/>
                  </a:lnTo>
                </a:path>
                <a:path w="1620520" h="833754">
                  <a:moveTo>
                    <a:pt x="1478699" y="185719"/>
                  </a:moveTo>
                  <a:lnTo>
                    <a:pt x="1478699" y="185719"/>
                  </a:lnTo>
                  <a:lnTo>
                    <a:pt x="1510916" y="185719"/>
                  </a:lnTo>
                </a:path>
                <a:path w="1620520" h="833754">
                  <a:moveTo>
                    <a:pt x="1543027" y="185719"/>
                  </a:moveTo>
                  <a:lnTo>
                    <a:pt x="1543027" y="185719"/>
                  </a:lnTo>
                  <a:lnTo>
                    <a:pt x="1575138" y="185719"/>
                  </a:lnTo>
                </a:path>
                <a:path w="1620520" h="833754">
                  <a:moveTo>
                    <a:pt x="1607356" y="185719"/>
                  </a:moveTo>
                  <a:lnTo>
                    <a:pt x="1607356" y="185719"/>
                  </a:lnTo>
                  <a:lnTo>
                    <a:pt x="1620093" y="185719"/>
                  </a:lnTo>
                </a:path>
                <a:path w="1620520" h="833754">
                  <a:moveTo>
                    <a:pt x="1092942" y="246627"/>
                  </a:moveTo>
                  <a:lnTo>
                    <a:pt x="1092942" y="246627"/>
                  </a:lnTo>
                  <a:lnTo>
                    <a:pt x="1125052" y="246627"/>
                  </a:lnTo>
                </a:path>
                <a:path w="1620520" h="833754">
                  <a:moveTo>
                    <a:pt x="1157163" y="246627"/>
                  </a:moveTo>
                  <a:lnTo>
                    <a:pt x="1157163" y="246627"/>
                  </a:lnTo>
                  <a:lnTo>
                    <a:pt x="1189381" y="246627"/>
                  </a:lnTo>
                </a:path>
                <a:path w="1620520" h="833754">
                  <a:moveTo>
                    <a:pt x="1221492" y="246627"/>
                  </a:moveTo>
                  <a:lnTo>
                    <a:pt x="1221492" y="246627"/>
                  </a:lnTo>
                  <a:lnTo>
                    <a:pt x="1253709" y="246627"/>
                  </a:lnTo>
                </a:path>
                <a:path w="1620520" h="833754">
                  <a:moveTo>
                    <a:pt x="1285820" y="246627"/>
                  </a:moveTo>
                  <a:lnTo>
                    <a:pt x="1285820" y="246627"/>
                  </a:lnTo>
                  <a:lnTo>
                    <a:pt x="1317931" y="246627"/>
                  </a:lnTo>
                </a:path>
                <a:path w="1620520" h="833754">
                  <a:moveTo>
                    <a:pt x="1350149" y="246627"/>
                  </a:moveTo>
                  <a:lnTo>
                    <a:pt x="1350149" y="246627"/>
                  </a:lnTo>
                  <a:lnTo>
                    <a:pt x="1382259" y="246627"/>
                  </a:lnTo>
                </a:path>
                <a:path w="1620520" h="833754">
                  <a:moveTo>
                    <a:pt x="1414370" y="246627"/>
                  </a:moveTo>
                  <a:lnTo>
                    <a:pt x="1414370" y="246627"/>
                  </a:lnTo>
                  <a:lnTo>
                    <a:pt x="1446588" y="246627"/>
                  </a:lnTo>
                </a:path>
                <a:path w="1620520" h="833754">
                  <a:moveTo>
                    <a:pt x="1478699" y="246627"/>
                  </a:moveTo>
                  <a:lnTo>
                    <a:pt x="1478699" y="246627"/>
                  </a:lnTo>
                  <a:lnTo>
                    <a:pt x="1510916" y="246627"/>
                  </a:lnTo>
                </a:path>
                <a:path w="1620520" h="833754">
                  <a:moveTo>
                    <a:pt x="1543027" y="246627"/>
                  </a:moveTo>
                  <a:lnTo>
                    <a:pt x="1543027" y="246627"/>
                  </a:lnTo>
                  <a:lnTo>
                    <a:pt x="1575138" y="246627"/>
                  </a:lnTo>
                </a:path>
                <a:path w="1620520" h="833754">
                  <a:moveTo>
                    <a:pt x="1607356" y="246627"/>
                  </a:moveTo>
                  <a:lnTo>
                    <a:pt x="1607356" y="246627"/>
                  </a:lnTo>
                  <a:lnTo>
                    <a:pt x="1620093" y="246627"/>
                  </a:lnTo>
                </a:path>
                <a:path w="1620520" h="833754">
                  <a:moveTo>
                    <a:pt x="1092942" y="308497"/>
                  </a:moveTo>
                  <a:lnTo>
                    <a:pt x="1092942" y="308497"/>
                  </a:lnTo>
                  <a:lnTo>
                    <a:pt x="1125052" y="308497"/>
                  </a:lnTo>
                </a:path>
                <a:path w="1620520" h="833754">
                  <a:moveTo>
                    <a:pt x="1157163" y="308497"/>
                  </a:moveTo>
                  <a:lnTo>
                    <a:pt x="1157163" y="308497"/>
                  </a:lnTo>
                  <a:lnTo>
                    <a:pt x="1189381" y="308497"/>
                  </a:lnTo>
                </a:path>
                <a:path w="1620520" h="833754">
                  <a:moveTo>
                    <a:pt x="1221492" y="308497"/>
                  </a:moveTo>
                  <a:lnTo>
                    <a:pt x="1221492" y="308497"/>
                  </a:lnTo>
                  <a:lnTo>
                    <a:pt x="1253709" y="308497"/>
                  </a:lnTo>
                </a:path>
                <a:path w="1620520" h="833754">
                  <a:moveTo>
                    <a:pt x="1285820" y="308497"/>
                  </a:moveTo>
                  <a:lnTo>
                    <a:pt x="1285820" y="308497"/>
                  </a:lnTo>
                  <a:lnTo>
                    <a:pt x="1317931" y="308497"/>
                  </a:lnTo>
                </a:path>
                <a:path w="1620520" h="833754">
                  <a:moveTo>
                    <a:pt x="1350149" y="308497"/>
                  </a:moveTo>
                  <a:lnTo>
                    <a:pt x="1350149" y="308497"/>
                  </a:lnTo>
                  <a:lnTo>
                    <a:pt x="1382259" y="308497"/>
                  </a:lnTo>
                </a:path>
                <a:path w="1620520" h="833754">
                  <a:moveTo>
                    <a:pt x="1414370" y="308497"/>
                  </a:moveTo>
                  <a:lnTo>
                    <a:pt x="1414370" y="308497"/>
                  </a:lnTo>
                  <a:lnTo>
                    <a:pt x="1446588" y="308497"/>
                  </a:lnTo>
                </a:path>
                <a:path w="1620520" h="833754">
                  <a:moveTo>
                    <a:pt x="1478699" y="308497"/>
                  </a:moveTo>
                  <a:lnTo>
                    <a:pt x="1478699" y="308497"/>
                  </a:lnTo>
                  <a:lnTo>
                    <a:pt x="1510916" y="308497"/>
                  </a:lnTo>
                </a:path>
                <a:path w="1620520" h="833754">
                  <a:moveTo>
                    <a:pt x="1543027" y="308497"/>
                  </a:moveTo>
                  <a:lnTo>
                    <a:pt x="1543027" y="308497"/>
                  </a:lnTo>
                  <a:lnTo>
                    <a:pt x="1575138" y="308497"/>
                  </a:lnTo>
                </a:path>
                <a:path w="1620520" h="833754">
                  <a:moveTo>
                    <a:pt x="1607356" y="308497"/>
                  </a:moveTo>
                  <a:lnTo>
                    <a:pt x="1607356" y="308497"/>
                  </a:lnTo>
                  <a:lnTo>
                    <a:pt x="1620093" y="308497"/>
                  </a:lnTo>
                </a:path>
                <a:path w="1620520" h="833754">
                  <a:moveTo>
                    <a:pt x="1092942" y="370475"/>
                  </a:moveTo>
                  <a:lnTo>
                    <a:pt x="1092942" y="370475"/>
                  </a:lnTo>
                  <a:lnTo>
                    <a:pt x="1125052" y="370475"/>
                  </a:lnTo>
                </a:path>
                <a:path w="1620520" h="833754">
                  <a:moveTo>
                    <a:pt x="1157163" y="370475"/>
                  </a:moveTo>
                  <a:lnTo>
                    <a:pt x="1157163" y="370475"/>
                  </a:lnTo>
                  <a:lnTo>
                    <a:pt x="1189381" y="370475"/>
                  </a:lnTo>
                </a:path>
                <a:path w="1620520" h="833754">
                  <a:moveTo>
                    <a:pt x="1221492" y="370475"/>
                  </a:moveTo>
                  <a:lnTo>
                    <a:pt x="1221492" y="370475"/>
                  </a:lnTo>
                  <a:lnTo>
                    <a:pt x="1253709" y="370475"/>
                  </a:lnTo>
                </a:path>
                <a:path w="1620520" h="833754">
                  <a:moveTo>
                    <a:pt x="1285820" y="370475"/>
                  </a:moveTo>
                  <a:lnTo>
                    <a:pt x="1285820" y="370475"/>
                  </a:lnTo>
                  <a:lnTo>
                    <a:pt x="1317931" y="370475"/>
                  </a:lnTo>
                </a:path>
                <a:path w="1620520" h="833754">
                  <a:moveTo>
                    <a:pt x="1350149" y="370475"/>
                  </a:moveTo>
                  <a:lnTo>
                    <a:pt x="1350149" y="370475"/>
                  </a:lnTo>
                  <a:lnTo>
                    <a:pt x="1382259" y="370475"/>
                  </a:lnTo>
                </a:path>
                <a:path w="1620520" h="833754">
                  <a:moveTo>
                    <a:pt x="1414370" y="370475"/>
                  </a:moveTo>
                  <a:lnTo>
                    <a:pt x="1414370" y="370475"/>
                  </a:lnTo>
                  <a:lnTo>
                    <a:pt x="1446588" y="370475"/>
                  </a:lnTo>
                </a:path>
                <a:path w="1620520" h="833754">
                  <a:moveTo>
                    <a:pt x="1478699" y="370475"/>
                  </a:moveTo>
                  <a:lnTo>
                    <a:pt x="1478699" y="370475"/>
                  </a:lnTo>
                  <a:lnTo>
                    <a:pt x="1510916" y="370475"/>
                  </a:lnTo>
                </a:path>
                <a:path w="1620520" h="833754">
                  <a:moveTo>
                    <a:pt x="1543027" y="370475"/>
                  </a:moveTo>
                  <a:lnTo>
                    <a:pt x="1543027" y="370475"/>
                  </a:lnTo>
                  <a:lnTo>
                    <a:pt x="1575138" y="370475"/>
                  </a:lnTo>
                </a:path>
                <a:path w="1620520" h="833754">
                  <a:moveTo>
                    <a:pt x="1607356" y="370475"/>
                  </a:moveTo>
                  <a:lnTo>
                    <a:pt x="1607356" y="370475"/>
                  </a:lnTo>
                  <a:lnTo>
                    <a:pt x="1620093" y="370475"/>
                  </a:lnTo>
                </a:path>
                <a:path w="1620520" h="833754">
                  <a:moveTo>
                    <a:pt x="1092942" y="432346"/>
                  </a:moveTo>
                  <a:lnTo>
                    <a:pt x="1092942" y="432346"/>
                  </a:lnTo>
                  <a:lnTo>
                    <a:pt x="1125052" y="432346"/>
                  </a:lnTo>
                </a:path>
                <a:path w="1620520" h="833754">
                  <a:moveTo>
                    <a:pt x="1157163" y="432346"/>
                  </a:moveTo>
                  <a:lnTo>
                    <a:pt x="1157163" y="432346"/>
                  </a:lnTo>
                  <a:lnTo>
                    <a:pt x="1189381" y="432346"/>
                  </a:lnTo>
                </a:path>
                <a:path w="1620520" h="833754">
                  <a:moveTo>
                    <a:pt x="1221492" y="432346"/>
                  </a:moveTo>
                  <a:lnTo>
                    <a:pt x="1221492" y="432346"/>
                  </a:lnTo>
                  <a:lnTo>
                    <a:pt x="1253709" y="432346"/>
                  </a:lnTo>
                </a:path>
                <a:path w="1620520" h="833754">
                  <a:moveTo>
                    <a:pt x="1285820" y="432346"/>
                  </a:moveTo>
                  <a:lnTo>
                    <a:pt x="1285820" y="432346"/>
                  </a:lnTo>
                  <a:lnTo>
                    <a:pt x="1317931" y="432346"/>
                  </a:lnTo>
                </a:path>
                <a:path w="1620520" h="833754">
                  <a:moveTo>
                    <a:pt x="1350149" y="432346"/>
                  </a:moveTo>
                  <a:lnTo>
                    <a:pt x="1350149" y="432346"/>
                  </a:lnTo>
                  <a:lnTo>
                    <a:pt x="1382259" y="432346"/>
                  </a:lnTo>
                </a:path>
                <a:path w="1620520" h="833754">
                  <a:moveTo>
                    <a:pt x="1414370" y="432346"/>
                  </a:moveTo>
                  <a:lnTo>
                    <a:pt x="1414370" y="432346"/>
                  </a:lnTo>
                  <a:lnTo>
                    <a:pt x="1446588" y="432346"/>
                  </a:lnTo>
                </a:path>
                <a:path w="1620520" h="833754">
                  <a:moveTo>
                    <a:pt x="1478699" y="432346"/>
                  </a:moveTo>
                  <a:lnTo>
                    <a:pt x="1478699" y="432346"/>
                  </a:lnTo>
                  <a:lnTo>
                    <a:pt x="1510916" y="432346"/>
                  </a:lnTo>
                </a:path>
                <a:path w="1620520" h="833754">
                  <a:moveTo>
                    <a:pt x="1543027" y="432346"/>
                  </a:moveTo>
                  <a:lnTo>
                    <a:pt x="1543027" y="432346"/>
                  </a:lnTo>
                  <a:lnTo>
                    <a:pt x="1575138" y="432346"/>
                  </a:lnTo>
                </a:path>
                <a:path w="1620520" h="833754">
                  <a:moveTo>
                    <a:pt x="1607356" y="432346"/>
                  </a:moveTo>
                  <a:lnTo>
                    <a:pt x="1607356" y="432346"/>
                  </a:lnTo>
                  <a:lnTo>
                    <a:pt x="1620093" y="432346"/>
                  </a:lnTo>
                </a:path>
                <a:path w="1620520" h="833754">
                  <a:moveTo>
                    <a:pt x="1092942" y="494217"/>
                  </a:moveTo>
                  <a:lnTo>
                    <a:pt x="1092942" y="494217"/>
                  </a:lnTo>
                  <a:lnTo>
                    <a:pt x="1125052" y="494217"/>
                  </a:lnTo>
                </a:path>
                <a:path w="1620520" h="833754">
                  <a:moveTo>
                    <a:pt x="1157163" y="494217"/>
                  </a:moveTo>
                  <a:lnTo>
                    <a:pt x="1157163" y="494217"/>
                  </a:lnTo>
                  <a:lnTo>
                    <a:pt x="1189381" y="494217"/>
                  </a:lnTo>
                </a:path>
                <a:path w="1620520" h="833754">
                  <a:moveTo>
                    <a:pt x="1221492" y="494217"/>
                  </a:moveTo>
                  <a:lnTo>
                    <a:pt x="1221492" y="494217"/>
                  </a:lnTo>
                  <a:lnTo>
                    <a:pt x="1253709" y="494217"/>
                  </a:lnTo>
                </a:path>
                <a:path w="1620520" h="833754">
                  <a:moveTo>
                    <a:pt x="1285820" y="494217"/>
                  </a:moveTo>
                  <a:lnTo>
                    <a:pt x="1285820" y="494217"/>
                  </a:lnTo>
                  <a:lnTo>
                    <a:pt x="1317931" y="494217"/>
                  </a:lnTo>
                </a:path>
                <a:path w="1620520" h="833754">
                  <a:moveTo>
                    <a:pt x="1350149" y="494217"/>
                  </a:moveTo>
                  <a:lnTo>
                    <a:pt x="1350149" y="494217"/>
                  </a:lnTo>
                  <a:lnTo>
                    <a:pt x="1382259" y="494217"/>
                  </a:lnTo>
                </a:path>
                <a:path w="1620520" h="833754">
                  <a:moveTo>
                    <a:pt x="1414370" y="494217"/>
                  </a:moveTo>
                  <a:lnTo>
                    <a:pt x="1414370" y="494217"/>
                  </a:lnTo>
                  <a:lnTo>
                    <a:pt x="1446588" y="494217"/>
                  </a:lnTo>
                </a:path>
                <a:path w="1620520" h="833754">
                  <a:moveTo>
                    <a:pt x="1478699" y="494217"/>
                  </a:moveTo>
                  <a:lnTo>
                    <a:pt x="1478699" y="494217"/>
                  </a:lnTo>
                  <a:lnTo>
                    <a:pt x="1510916" y="494217"/>
                  </a:lnTo>
                </a:path>
                <a:path w="1620520" h="833754">
                  <a:moveTo>
                    <a:pt x="1543027" y="494217"/>
                  </a:moveTo>
                  <a:lnTo>
                    <a:pt x="1543027" y="494217"/>
                  </a:lnTo>
                  <a:lnTo>
                    <a:pt x="1575138" y="494217"/>
                  </a:lnTo>
                </a:path>
                <a:path w="1620520" h="833754">
                  <a:moveTo>
                    <a:pt x="1607356" y="494217"/>
                  </a:moveTo>
                  <a:lnTo>
                    <a:pt x="1607356" y="494217"/>
                  </a:lnTo>
                  <a:lnTo>
                    <a:pt x="1620093" y="494217"/>
                  </a:lnTo>
                </a:path>
                <a:path w="1620520" h="833754">
                  <a:moveTo>
                    <a:pt x="0" y="771673"/>
                  </a:moveTo>
                  <a:lnTo>
                    <a:pt x="0" y="771673"/>
                  </a:lnTo>
                  <a:lnTo>
                    <a:pt x="32217" y="771673"/>
                  </a:lnTo>
                </a:path>
                <a:path w="1620520" h="833754">
                  <a:moveTo>
                    <a:pt x="1607356" y="771673"/>
                  </a:moveTo>
                  <a:lnTo>
                    <a:pt x="1607356" y="771673"/>
                  </a:lnTo>
                  <a:lnTo>
                    <a:pt x="1620093" y="771673"/>
                  </a:lnTo>
                </a:path>
                <a:path w="1620520" h="833754">
                  <a:moveTo>
                    <a:pt x="0" y="833651"/>
                  </a:moveTo>
                  <a:lnTo>
                    <a:pt x="0" y="833651"/>
                  </a:lnTo>
                  <a:lnTo>
                    <a:pt x="32217" y="833651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09447" y="336133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5118" y="3361332"/>
              <a:ext cx="1620520" cy="62230"/>
            </a:xfrm>
            <a:custGeom>
              <a:avLst/>
              <a:gdLst/>
              <a:ahLst/>
              <a:cxnLst/>
              <a:rect l="l" t="t" r="r" b="b"/>
              <a:pathLst>
                <a:path w="1620520" h="62229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62229">
                  <a:moveTo>
                    <a:pt x="0" y="61870"/>
                  </a:moveTo>
                  <a:lnTo>
                    <a:pt x="0" y="61870"/>
                  </a:lnTo>
                  <a:lnTo>
                    <a:pt x="32217" y="6187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9447" y="3423203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45118" y="3423203"/>
              <a:ext cx="1620520" cy="62230"/>
            </a:xfrm>
            <a:custGeom>
              <a:avLst/>
              <a:gdLst/>
              <a:ahLst/>
              <a:cxnLst/>
              <a:rect l="l" t="t" r="r" b="b"/>
              <a:pathLst>
                <a:path w="1620520" h="62229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62229">
                  <a:moveTo>
                    <a:pt x="0" y="61870"/>
                  </a:moveTo>
                  <a:lnTo>
                    <a:pt x="0" y="61870"/>
                  </a:lnTo>
                  <a:lnTo>
                    <a:pt x="32217" y="6187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09447" y="3485074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118" y="3485074"/>
              <a:ext cx="1620520" cy="61594"/>
            </a:xfrm>
            <a:custGeom>
              <a:avLst/>
              <a:gdLst/>
              <a:ahLst/>
              <a:cxnLst/>
              <a:rect l="l" t="t" r="r" b="b"/>
              <a:pathLst>
                <a:path w="1620520" h="61595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61595">
                  <a:moveTo>
                    <a:pt x="0" y="61121"/>
                  </a:moveTo>
                  <a:lnTo>
                    <a:pt x="0" y="61121"/>
                  </a:lnTo>
                  <a:lnTo>
                    <a:pt x="32217" y="61121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9447" y="3546195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45118" y="3546195"/>
              <a:ext cx="1620520" cy="62230"/>
            </a:xfrm>
            <a:custGeom>
              <a:avLst/>
              <a:gdLst/>
              <a:ahLst/>
              <a:cxnLst/>
              <a:rect l="l" t="t" r="r" b="b"/>
              <a:pathLst>
                <a:path w="1620520" h="62229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62229">
                  <a:moveTo>
                    <a:pt x="0" y="61977"/>
                  </a:moveTo>
                  <a:lnTo>
                    <a:pt x="0" y="61977"/>
                  </a:lnTo>
                  <a:lnTo>
                    <a:pt x="32217" y="61977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9447" y="3608173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45118" y="3608173"/>
              <a:ext cx="1620520" cy="62230"/>
            </a:xfrm>
            <a:custGeom>
              <a:avLst/>
              <a:gdLst/>
              <a:ahLst/>
              <a:cxnLst/>
              <a:rect l="l" t="t" r="r" b="b"/>
              <a:pathLst>
                <a:path w="1620520" h="62229">
                  <a:moveTo>
                    <a:pt x="1607356" y="0"/>
                  </a:moveTo>
                  <a:lnTo>
                    <a:pt x="1607356" y="0"/>
                  </a:lnTo>
                  <a:lnTo>
                    <a:pt x="1620093" y="0"/>
                  </a:lnTo>
                </a:path>
                <a:path w="1620520" h="62229">
                  <a:moveTo>
                    <a:pt x="0" y="61870"/>
                  </a:moveTo>
                  <a:lnTo>
                    <a:pt x="0" y="61870"/>
                  </a:lnTo>
                  <a:lnTo>
                    <a:pt x="32217" y="6187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9447" y="3670044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52474" y="3670044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45118" y="372943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09447" y="373202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518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2474" y="3729431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1273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38060" y="4071027"/>
              <a:ext cx="527685" cy="494665"/>
            </a:xfrm>
            <a:custGeom>
              <a:avLst/>
              <a:gdLst/>
              <a:ahLst/>
              <a:cxnLst/>
              <a:rect l="l" t="t" r="r" b="b"/>
              <a:pathLst>
                <a:path w="527684" h="494664">
                  <a:moveTo>
                    <a:pt x="514413" y="0"/>
                  </a:moveTo>
                  <a:lnTo>
                    <a:pt x="514413" y="0"/>
                  </a:lnTo>
                  <a:lnTo>
                    <a:pt x="527151" y="0"/>
                  </a:lnTo>
                </a:path>
                <a:path w="527684" h="494664">
                  <a:moveTo>
                    <a:pt x="0" y="61977"/>
                  </a:moveTo>
                  <a:lnTo>
                    <a:pt x="0" y="61977"/>
                  </a:lnTo>
                  <a:lnTo>
                    <a:pt x="32110" y="61977"/>
                  </a:lnTo>
                </a:path>
                <a:path w="527684" h="494664">
                  <a:moveTo>
                    <a:pt x="64221" y="61977"/>
                  </a:moveTo>
                  <a:lnTo>
                    <a:pt x="64221" y="61977"/>
                  </a:lnTo>
                  <a:lnTo>
                    <a:pt x="96439" y="61977"/>
                  </a:lnTo>
                </a:path>
                <a:path w="527684" h="494664">
                  <a:moveTo>
                    <a:pt x="128549" y="61977"/>
                  </a:moveTo>
                  <a:lnTo>
                    <a:pt x="128549" y="61977"/>
                  </a:lnTo>
                  <a:lnTo>
                    <a:pt x="160767" y="61977"/>
                  </a:lnTo>
                </a:path>
                <a:path w="527684" h="494664">
                  <a:moveTo>
                    <a:pt x="192878" y="61977"/>
                  </a:moveTo>
                  <a:lnTo>
                    <a:pt x="192878" y="61977"/>
                  </a:lnTo>
                  <a:lnTo>
                    <a:pt x="224989" y="61977"/>
                  </a:lnTo>
                </a:path>
                <a:path w="527684" h="494664">
                  <a:moveTo>
                    <a:pt x="257206" y="61977"/>
                  </a:moveTo>
                  <a:lnTo>
                    <a:pt x="257206" y="61977"/>
                  </a:lnTo>
                  <a:lnTo>
                    <a:pt x="289317" y="61977"/>
                  </a:lnTo>
                </a:path>
                <a:path w="527684" h="494664">
                  <a:moveTo>
                    <a:pt x="321428" y="61977"/>
                  </a:moveTo>
                  <a:lnTo>
                    <a:pt x="321428" y="61977"/>
                  </a:lnTo>
                  <a:lnTo>
                    <a:pt x="353646" y="61977"/>
                  </a:lnTo>
                </a:path>
                <a:path w="527684" h="494664">
                  <a:moveTo>
                    <a:pt x="385756" y="61977"/>
                  </a:moveTo>
                  <a:lnTo>
                    <a:pt x="385756" y="61977"/>
                  </a:lnTo>
                  <a:lnTo>
                    <a:pt x="417974" y="61977"/>
                  </a:lnTo>
                </a:path>
                <a:path w="527684" h="494664">
                  <a:moveTo>
                    <a:pt x="450085" y="61977"/>
                  </a:moveTo>
                  <a:lnTo>
                    <a:pt x="450085" y="61977"/>
                  </a:lnTo>
                  <a:lnTo>
                    <a:pt x="482196" y="61977"/>
                  </a:lnTo>
                </a:path>
                <a:path w="527684" h="494664">
                  <a:moveTo>
                    <a:pt x="514413" y="61977"/>
                  </a:moveTo>
                  <a:lnTo>
                    <a:pt x="514413" y="61977"/>
                  </a:lnTo>
                  <a:lnTo>
                    <a:pt x="527151" y="61977"/>
                  </a:lnTo>
                </a:path>
                <a:path w="527684" h="494664">
                  <a:moveTo>
                    <a:pt x="0" y="123848"/>
                  </a:moveTo>
                  <a:lnTo>
                    <a:pt x="0" y="123848"/>
                  </a:lnTo>
                  <a:lnTo>
                    <a:pt x="32110" y="123848"/>
                  </a:lnTo>
                </a:path>
                <a:path w="527684" h="494664">
                  <a:moveTo>
                    <a:pt x="64221" y="123848"/>
                  </a:moveTo>
                  <a:lnTo>
                    <a:pt x="64221" y="123848"/>
                  </a:lnTo>
                  <a:lnTo>
                    <a:pt x="96439" y="123848"/>
                  </a:lnTo>
                </a:path>
                <a:path w="527684" h="494664">
                  <a:moveTo>
                    <a:pt x="128549" y="123848"/>
                  </a:moveTo>
                  <a:lnTo>
                    <a:pt x="128549" y="123848"/>
                  </a:lnTo>
                  <a:lnTo>
                    <a:pt x="160767" y="123848"/>
                  </a:lnTo>
                </a:path>
                <a:path w="527684" h="494664">
                  <a:moveTo>
                    <a:pt x="192878" y="123848"/>
                  </a:moveTo>
                  <a:lnTo>
                    <a:pt x="192878" y="123848"/>
                  </a:lnTo>
                  <a:lnTo>
                    <a:pt x="224989" y="123848"/>
                  </a:lnTo>
                </a:path>
                <a:path w="527684" h="494664">
                  <a:moveTo>
                    <a:pt x="257206" y="123848"/>
                  </a:moveTo>
                  <a:lnTo>
                    <a:pt x="257206" y="123848"/>
                  </a:lnTo>
                  <a:lnTo>
                    <a:pt x="289317" y="123848"/>
                  </a:lnTo>
                </a:path>
                <a:path w="527684" h="494664">
                  <a:moveTo>
                    <a:pt x="321428" y="123848"/>
                  </a:moveTo>
                  <a:lnTo>
                    <a:pt x="321428" y="123848"/>
                  </a:lnTo>
                  <a:lnTo>
                    <a:pt x="353646" y="123848"/>
                  </a:lnTo>
                </a:path>
                <a:path w="527684" h="494664">
                  <a:moveTo>
                    <a:pt x="385756" y="123848"/>
                  </a:moveTo>
                  <a:lnTo>
                    <a:pt x="385756" y="123848"/>
                  </a:lnTo>
                  <a:lnTo>
                    <a:pt x="417974" y="123848"/>
                  </a:lnTo>
                </a:path>
                <a:path w="527684" h="494664">
                  <a:moveTo>
                    <a:pt x="450085" y="123848"/>
                  </a:moveTo>
                  <a:lnTo>
                    <a:pt x="450085" y="123848"/>
                  </a:lnTo>
                  <a:lnTo>
                    <a:pt x="482196" y="123848"/>
                  </a:lnTo>
                </a:path>
                <a:path w="527684" h="494664">
                  <a:moveTo>
                    <a:pt x="514413" y="123848"/>
                  </a:moveTo>
                  <a:lnTo>
                    <a:pt x="514413" y="123848"/>
                  </a:lnTo>
                  <a:lnTo>
                    <a:pt x="527151" y="123848"/>
                  </a:lnTo>
                </a:path>
                <a:path w="527684" h="494664">
                  <a:moveTo>
                    <a:pt x="0" y="185719"/>
                  </a:moveTo>
                  <a:lnTo>
                    <a:pt x="0" y="185719"/>
                  </a:lnTo>
                  <a:lnTo>
                    <a:pt x="32110" y="185719"/>
                  </a:lnTo>
                </a:path>
                <a:path w="527684" h="494664">
                  <a:moveTo>
                    <a:pt x="64221" y="185719"/>
                  </a:moveTo>
                  <a:lnTo>
                    <a:pt x="64221" y="185719"/>
                  </a:lnTo>
                  <a:lnTo>
                    <a:pt x="96439" y="185719"/>
                  </a:lnTo>
                </a:path>
                <a:path w="527684" h="494664">
                  <a:moveTo>
                    <a:pt x="128549" y="185719"/>
                  </a:moveTo>
                  <a:lnTo>
                    <a:pt x="128549" y="185719"/>
                  </a:lnTo>
                  <a:lnTo>
                    <a:pt x="160767" y="185719"/>
                  </a:lnTo>
                </a:path>
                <a:path w="527684" h="494664">
                  <a:moveTo>
                    <a:pt x="192878" y="185719"/>
                  </a:moveTo>
                  <a:lnTo>
                    <a:pt x="192878" y="185719"/>
                  </a:lnTo>
                  <a:lnTo>
                    <a:pt x="224989" y="185719"/>
                  </a:lnTo>
                </a:path>
                <a:path w="527684" h="494664">
                  <a:moveTo>
                    <a:pt x="257206" y="185719"/>
                  </a:moveTo>
                  <a:lnTo>
                    <a:pt x="257206" y="185719"/>
                  </a:lnTo>
                  <a:lnTo>
                    <a:pt x="289317" y="185719"/>
                  </a:lnTo>
                </a:path>
                <a:path w="527684" h="494664">
                  <a:moveTo>
                    <a:pt x="321428" y="185719"/>
                  </a:moveTo>
                  <a:lnTo>
                    <a:pt x="321428" y="185719"/>
                  </a:lnTo>
                  <a:lnTo>
                    <a:pt x="353646" y="185719"/>
                  </a:lnTo>
                </a:path>
                <a:path w="527684" h="494664">
                  <a:moveTo>
                    <a:pt x="385756" y="185719"/>
                  </a:moveTo>
                  <a:lnTo>
                    <a:pt x="385756" y="185719"/>
                  </a:lnTo>
                  <a:lnTo>
                    <a:pt x="417974" y="185719"/>
                  </a:lnTo>
                </a:path>
                <a:path w="527684" h="494664">
                  <a:moveTo>
                    <a:pt x="450085" y="185719"/>
                  </a:moveTo>
                  <a:lnTo>
                    <a:pt x="450085" y="185719"/>
                  </a:lnTo>
                  <a:lnTo>
                    <a:pt x="482196" y="185719"/>
                  </a:lnTo>
                </a:path>
                <a:path w="527684" h="494664">
                  <a:moveTo>
                    <a:pt x="514413" y="185719"/>
                  </a:moveTo>
                  <a:lnTo>
                    <a:pt x="514413" y="185719"/>
                  </a:lnTo>
                  <a:lnTo>
                    <a:pt x="527151" y="185719"/>
                  </a:lnTo>
                </a:path>
                <a:path w="527684" h="494664">
                  <a:moveTo>
                    <a:pt x="0" y="246841"/>
                  </a:moveTo>
                  <a:lnTo>
                    <a:pt x="0" y="246841"/>
                  </a:lnTo>
                  <a:lnTo>
                    <a:pt x="32110" y="246841"/>
                  </a:lnTo>
                </a:path>
                <a:path w="527684" h="494664">
                  <a:moveTo>
                    <a:pt x="64221" y="246841"/>
                  </a:moveTo>
                  <a:lnTo>
                    <a:pt x="64221" y="246841"/>
                  </a:lnTo>
                  <a:lnTo>
                    <a:pt x="96439" y="246841"/>
                  </a:lnTo>
                </a:path>
                <a:path w="527684" h="494664">
                  <a:moveTo>
                    <a:pt x="128549" y="246841"/>
                  </a:moveTo>
                  <a:lnTo>
                    <a:pt x="128549" y="246841"/>
                  </a:lnTo>
                  <a:lnTo>
                    <a:pt x="160767" y="246841"/>
                  </a:lnTo>
                </a:path>
                <a:path w="527684" h="494664">
                  <a:moveTo>
                    <a:pt x="192878" y="246841"/>
                  </a:moveTo>
                  <a:lnTo>
                    <a:pt x="192878" y="246841"/>
                  </a:lnTo>
                  <a:lnTo>
                    <a:pt x="224989" y="246841"/>
                  </a:lnTo>
                </a:path>
                <a:path w="527684" h="494664">
                  <a:moveTo>
                    <a:pt x="257206" y="246841"/>
                  </a:moveTo>
                  <a:lnTo>
                    <a:pt x="257206" y="246841"/>
                  </a:lnTo>
                  <a:lnTo>
                    <a:pt x="289317" y="246841"/>
                  </a:lnTo>
                </a:path>
                <a:path w="527684" h="494664">
                  <a:moveTo>
                    <a:pt x="321428" y="246841"/>
                  </a:moveTo>
                  <a:lnTo>
                    <a:pt x="321428" y="246841"/>
                  </a:lnTo>
                  <a:lnTo>
                    <a:pt x="353646" y="246841"/>
                  </a:lnTo>
                </a:path>
                <a:path w="527684" h="494664">
                  <a:moveTo>
                    <a:pt x="385756" y="246841"/>
                  </a:moveTo>
                  <a:lnTo>
                    <a:pt x="385756" y="246841"/>
                  </a:lnTo>
                  <a:lnTo>
                    <a:pt x="417974" y="246841"/>
                  </a:lnTo>
                </a:path>
                <a:path w="527684" h="494664">
                  <a:moveTo>
                    <a:pt x="450085" y="246841"/>
                  </a:moveTo>
                  <a:lnTo>
                    <a:pt x="450085" y="246841"/>
                  </a:lnTo>
                  <a:lnTo>
                    <a:pt x="482196" y="246841"/>
                  </a:lnTo>
                </a:path>
                <a:path w="527684" h="494664">
                  <a:moveTo>
                    <a:pt x="514413" y="246841"/>
                  </a:moveTo>
                  <a:lnTo>
                    <a:pt x="514413" y="246841"/>
                  </a:lnTo>
                  <a:lnTo>
                    <a:pt x="527151" y="246841"/>
                  </a:lnTo>
                </a:path>
                <a:path w="527684" h="494664">
                  <a:moveTo>
                    <a:pt x="0" y="308819"/>
                  </a:moveTo>
                  <a:lnTo>
                    <a:pt x="0" y="308819"/>
                  </a:lnTo>
                  <a:lnTo>
                    <a:pt x="32110" y="308819"/>
                  </a:lnTo>
                </a:path>
                <a:path w="527684" h="494664">
                  <a:moveTo>
                    <a:pt x="64221" y="308819"/>
                  </a:moveTo>
                  <a:lnTo>
                    <a:pt x="64221" y="308819"/>
                  </a:lnTo>
                  <a:lnTo>
                    <a:pt x="96439" y="308819"/>
                  </a:lnTo>
                </a:path>
                <a:path w="527684" h="494664">
                  <a:moveTo>
                    <a:pt x="128549" y="308819"/>
                  </a:moveTo>
                  <a:lnTo>
                    <a:pt x="128549" y="308819"/>
                  </a:lnTo>
                  <a:lnTo>
                    <a:pt x="160767" y="308819"/>
                  </a:lnTo>
                </a:path>
                <a:path w="527684" h="494664">
                  <a:moveTo>
                    <a:pt x="192878" y="308819"/>
                  </a:moveTo>
                  <a:lnTo>
                    <a:pt x="192878" y="308819"/>
                  </a:lnTo>
                  <a:lnTo>
                    <a:pt x="224989" y="308819"/>
                  </a:lnTo>
                </a:path>
                <a:path w="527684" h="494664">
                  <a:moveTo>
                    <a:pt x="257206" y="308819"/>
                  </a:moveTo>
                  <a:lnTo>
                    <a:pt x="257206" y="308819"/>
                  </a:lnTo>
                  <a:lnTo>
                    <a:pt x="289317" y="308819"/>
                  </a:lnTo>
                </a:path>
                <a:path w="527684" h="494664">
                  <a:moveTo>
                    <a:pt x="321428" y="308819"/>
                  </a:moveTo>
                  <a:lnTo>
                    <a:pt x="321428" y="308819"/>
                  </a:lnTo>
                  <a:lnTo>
                    <a:pt x="353646" y="308819"/>
                  </a:lnTo>
                </a:path>
                <a:path w="527684" h="494664">
                  <a:moveTo>
                    <a:pt x="385756" y="308819"/>
                  </a:moveTo>
                  <a:lnTo>
                    <a:pt x="385756" y="308819"/>
                  </a:lnTo>
                  <a:lnTo>
                    <a:pt x="417974" y="308819"/>
                  </a:lnTo>
                </a:path>
                <a:path w="527684" h="494664">
                  <a:moveTo>
                    <a:pt x="450085" y="308819"/>
                  </a:moveTo>
                  <a:lnTo>
                    <a:pt x="450085" y="308819"/>
                  </a:lnTo>
                  <a:lnTo>
                    <a:pt x="482196" y="308819"/>
                  </a:lnTo>
                </a:path>
                <a:path w="527684" h="494664">
                  <a:moveTo>
                    <a:pt x="514413" y="308819"/>
                  </a:moveTo>
                  <a:lnTo>
                    <a:pt x="514413" y="308819"/>
                  </a:lnTo>
                  <a:lnTo>
                    <a:pt x="527151" y="308819"/>
                  </a:lnTo>
                </a:path>
                <a:path w="527684" h="494664">
                  <a:moveTo>
                    <a:pt x="0" y="370689"/>
                  </a:moveTo>
                  <a:lnTo>
                    <a:pt x="0" y="370689"/>
                  </a:lnTo>
                  <a:lnTo>
                    <a:pt x="32110" y="370689"/>
                  </a:lnTo>
                </a:path>
                <a:path w="527684" h="494664">
                  <a:moveTo>
                    <a:pt x="64221" y="370689"/>
                  </a:moveTo>
                  <a:lnTo>
                    <a:pt x="64221" y="370689"/>
                  </a:lnTo>
                  <a:lnTo>
                    <a:pt x="96439" y="370689"/>
                  </a:lnTo>
                </a:path>
                <a:path w="527684" h="494664">
                  <a:moveTo>
                    <a:pt x="128549" y="370689"/>
                  </a:moveTo>
                  <a:lnTo>
                    <a:pt x="128549" y="370689"/>
                  </a:lnTo>
                  <a:lnTo>
                    <a:pt x="160767" y="370689"/>
                  </a:lnTo>
                </a:path>
                <a:path w="527684" h="494664">
                  <a:moveTo>
                    <a:pt x="192878" y="370689"/>
                  </a:moveTo>
                  <a:lnTo>
                    <a:pt x="192878" y="370689"/>
                  </a:lnTo>
                  <a:lnTo>
                    <a:pt x="224989" y="370689"/>
                  </a:lnTo>
                </a:path>
                <a:path w="527684" h="494664">
                  <a:moveTo>
                    <a:pt x="257206" y="370689"/>
                  </a:moveTo>
                  <a:lnTo>
                    <a:pt x="257206" y="370689"/>
                  </a:lnTo>
                  <a:lnTo>
                    <a:pt x="289317" y="370689"/>
                  </a:lnTo>
                </a:path>
                <a:path w="527684" h="494664">
                  <a:moveTo>
                    <a:pt x="321428" y="370689"/>
                  </a:moveTo>
                  <a:lnTo>
                    <a:pt x="321428" y="370689"/>
                  </a:lnTo>
                  <a:lnTo>
                    <a:pt x="353646" y="370689"/>
                  </a:lnTo>
                </a:path>
                <a:path w="527684" h="494664">
                  <a:moveTo>
                    <a:pt x="385756" y="370689"/>
                  </a:moveTo>
                  <a:lnTo>
                    <a:pt x="385756" y="370689"/>
                  </a:lnTo>
                  <a:lnTo>
                    <a:pt x="417974" y="370689"/>
                  </a:lnTo>
                </a:path>
                <a:path w="527684" h="494664">
                  <a:moveTo>
                    <a:pt x="450085" y="370689"/>
                  </a:moveTo>
                  <a:lnTo>
                    <a:pt x="450085" y="370689"/>
                  </a:lnTo>
                  <a:lnTo>
                    <a:pt x="482196" y="370689"/>
                  </a:lnTo>
                </a:path>
                <a:path w="527684" h="494664">
                  <a:moveTo>
                    <a:pt x="514413" y="370689"/>
                  </a:moveTo>
                  <a:lnTo>
                    <a:pt x="514413" y="370689"/>
                  </a:lnTo>
                  <a:lnTo>
                    <a:pt x="527151" y="370689"/>
                  </a:lnTo>
                </a:path>
                <a:path w="527684" h="494664">
                  <a:moveTo>
                    <a:pt x="0" y="432667"/>
                  </a:moveTo>
                  <a:lnTo>
                    <a:pt x="0" y="432667"/>
                  </a:lnTo>
                  <a:lnTo>
                    <a:pt x="32110" y="432667"/>
                  </a:lnTo>
                </a:path>
                <a:path w="527684" h="494664">
                  <a:moveTo>
                    <a:pt x="64221" y="432667"/>
                  </a:moveTo>
                  <a:lnTo>
                    <a:pt x="64221" y="432667"/>
                  </a:lnTo>
                  <a:lnTo>
                    <a:pt x="96439" y="432667"/>
                  </a:lnTo>
                </a:path>
                <a:path w="527684" h="494664">
                  <a:moveTo>
                    <a:pt x="128549" y="432667"/>
                  </a:moveTo>
                  <a:lnTo>
                    <a:pt x="128549" y="432667"/>
                  </a:lnTo>
                  <a:lnTo>
                    <a:pt x="160767" y="432667"/>
                  </a:lnTo>
                </a:path>
                <a:path w="527684" h="494664">
                  <a:moveTo>
                    <a:pt x="192878" y="432667"/>
                  </a:moveTo>
                  <a:lnTo>
                    <a:pt x="192878" y="432667"/>
                  </a:lnTo>
                  <a:lnTo>
                    <a:pt x="224989" y="432667"/>
                  </a:lnTo>
                </a:path>
                <a:path w="527684" h="494664">
                  <a:moveTo>
                    <a:pt x="257206" y="432667"/>
                  </a:moveTo>
                  <a:lnTo>
                    <a:pt x="257206" y="432667"/>
                  </a:lnTo>
                  <a:lnTo>
                    <a:pt x="289317" y="432667"/>
                  </a:lnTo>
                </a:path>
                <a:path w="527684" h="494664">
                  <a:moveTo>
                    <a:pt x="321428" y="432667"/>
                  </a:moveTo>
                  <a:lnTo>
                    <a:pt x="321428" y="432667"/>
                  </a:lnTo>
                  <a:lnTo>
                    <a:pt x="353646" y="432667"/>
                  </a:lnTo>
                </a:path>
                <a:path w="527684" h="494664">
                  <a:moveTo>
                    <a:pt x="385756" y="432667"/>
                  </a:moveTo>
                  <a:lnTo>
                    <a:pt x="385756" y="432667"/>
                  </a:lnTo>
                  <a:lnTo>
                    <a:pt x="417974" y="432667"/>
                  </a:lnTo>
                </a:path>
                <a:path w="527684" h="494664">
                  <a:moveTo>
                    <a:pt x="450085" y="432667"/>
                  </a:moveTo>
                  <a:lnTo>
                    <a:pt x="450085" y="432667"/>
                  </a:lnTo>
                  <a:lnTo>
                    <a:pt x="482196" y="432667"/>
                  </a:lnTo>
                </a:path>
                <a:path w="527684" h="494664">
                  <a:moveTo>
                    <a:pt x="514413" y="432667"/>
                  </a:moveTo>
                  <a:lnTo>
                    <a:pt x="514413" y="432667"/>
                  </a:lnTo>
                  <a:lnTo>
                    <a:pt x="527151" y="432667"/>
                  </a:lnTo>
                </a:path>
                <a:path w="527684" h="494664">
                  <a:moveTo>
                    <a:pt x="0" y="494538"/>
                  </a:moveTo>
                  <a:lnTo>
                    <a:pt x="0" y="494538"/>
                  </a:lnTo>
                  <a:lnTo>
                    <a:pt x="32110" y="494538"/>
                  </a:lnTo>
                </a:path>
                <a:path w="527684" h="494664">
                  <a:moveTo>
                    <a:pt x="64221" y="494538"/>
                  </a:moveTo>
                  <a:lnTo>
                    <a:pt x="64221" y="494538"/>
                  </a:lnTo>
                  <a:lnTo>
                    <a:pt x="96439" y="494538"/>
                  </a:lnTo>
                </a:path>
                <a:path w="527684" h="494664">
                  <a:moveTo>
                    <a:pt x="128549" y="494538"/>
                  </a:moveTo>
                  <a:lnTo>
                    <a:pt x="128549" y="494538"/>
                  </a:lnTo>
                  <a:lnTo>
                    <a:pt x="160767" y="494538"/>
                  </a:lnTo>
                </a:path>
                <a:path w="527684" h="494664">
                  <a:moveTo>
                    <a:pt x="192878" y="494538"/>
                  </a:moveTo>
                  <a:lnTo>
                    <a:pt x="192878" y="494538"/>
                  </a:lnTo>
                  <a:lnTo>
                    <a:pt x="224989" y="494538"/>
                  </a:lnTo>
                </a:path>
                <a:path w="527684" h="494664">
                  <a:moveTo>
                    <a:pt x="257206" y="494538"/>
                  </a:moveTo>
                  <a:lnTo>
                    <a:pt x="257206" y="494538"/>
                  </a:lnTo>
                  <a:lnTo>
                    <a:pt x="289317" y="494538"/>
                  </a:lnTo>
                </a:path>
                <a:path w="527684" h="494664">
                  <a:moveTo>
                    <a:pt x="321428" y="494538"/>
                  </a:moveTo>
                  <a:lnTo>
                    <a:pt x="321428" y="494538"/>
                  </a:lnTo>
                  <a:lnTo>
                    <a:pt x="353646" y="494538"/>
                  </a:lnTo>
                </a:path>
                <a:path w="527684" h="494664">
                  <a:moveTo>
                    <a:pt x="385756" y="494538"/>
                  </a:moveTo>
                  <a:lnTo>
                    <a:pt x="385756" y="494538"/>
                  </a:lnTo>
                  <a:lnTo>
                    <a:pt x="417974" y="494538"/>
                  </a:lnTo>
                </a:path>
                <a:path w="527684" h="494664">
                  <a:moveTo>
                    <a:pt x="450085" y="494538"/>
                  </a:moveTo>
                  <a:lnTo>
                    <a:pt x="450085" y="494538"/>
                  </a:lnTo>
                  <a:lnTo>
                    <a:pt x="482196" y="494538"/>
                  </a:lnTo>
                </a:path>
                <a:path w="527684" h="494664">
                  <a:moveTo>
                    <a:pt x="514413" y="494538"/>
                  </a:moveTo>
                  <a:lnTo>
                    <a:pt x="514413" y="494538"/>
                  </a:lnTo>
                  <a:lnTo>
                    <a:pt x="527151" y="494538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45118" y="175320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9447" y="1755794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59532" y="175838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4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52474" y="1755794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09447" y="1817665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52474" y="1817665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59532" y="187694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4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09447" y="1879536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38060" y="1879536"/>
              <a:ext cx="527685" cy="123189"/>
            </a:xfrm>
            <a:custGeom>
              <a:avLst/>
              <a:gdLst/>
              <a:ahLst/>
              <a:cxnLst/>
              <a:rect l="l" t="t" r="r" b="b"/>
              <a:pathLst>
                <a:path w="527684" h="123189">
                  <a:moveTo>
                    <a:pt x="514413" y="0"/>
                  </a:moveTo>
                  <a:lnTo>
                    <a:pt x="514413" y="0"/>
                  </a:lnTo>
                  <a:lnTo>
                    <a:pt x="527151" y="0"/>
                  </a:lnTo>
                </a:path>
                <a:path w="527684" h="123189">
                  <a:moveTo>
                    <a:pt x="0" y="61977"/>
                  </a:moveTo>
                  <a:lnTo>
                    <a:pt x="0" y="61977"/>
                  </a:lnTo>
                  <a:lnTo>
                    <a:pt x="32110" y="61977"/>
                  </a:lnTo>
                </a:path>
                <a:path w="527684" h="123189">
                  <a:moveTo>
                    <a:pt x="64221" y="61977"/>
                  </a:moveTo>
                  <a:lnTo>
                    <a:pt x="64221" y="61977"/>
                  </a:lnTo>
                  <a:lnTo>
                    <a:pt x="96439" y="61977"/>
                  </a:lnTo>
                </a:path>
                <a:path w="527684" h="123189">
                  <a:moveTo>
                    <a:pt x="128549" y="61977"/>
                  </a:moveTo>
                  <a:lnTo>
                    <a:pt x="128549" y="61977"/>
                  </a:lnTo>
                  <a:lnTo>
                    <a:pt x="160767" y="61977"/>
                  </a:lnTo>
                </a:path>
                <a:path w="527684" h="123189">
                  <a:moveTo>
                    <a:pt x="192878" y="61977"/>
                  </a:moveTo>
                  <a:lnTo>
                    <a:pt x="192878" y="61977"/>
                  </a:lnTo>
                  <a:lnTo>
                    <a:pt x="224989" y="61977"/>
                  </a:lnTo>
                </a:path>
                <a:path w="527684" h="123189">
                  <a:moveTo>
                    <a:pt x="257206" y="61977"/>
                  </a:moveTo>
                  <a:lnTo>
                    <a:pt x="257206" y="61977"/>
                  </a:lnTo>
                  <a:lnTo>
                    <a:pt x="289317" y="61977"/>
                  </a:lnTo>
                </a:path>
                <a:path w="527684" h="123189">
                  <a:moveTo>
                    <a:pt x="321428" y="61977"/>
                  </a:moveTo>
                  <a:lnTo>
                    <a:pt x="321428" y="61977"/>
                  </a:lnTo>
                  <a:lnTo>
                    <a:pt x="353646" y="61977"/>
                  </a:lnTo>
                </a:path>
                <a:path w="527684" h="123189">
                  <a:moveTo>
                    <a:pt x="385756" y="61977"/>
                  </a:moveTo>
                  <a:lnTo>
                    <a:pt x="385756" y="61977"/>
                  </a:lnTo>
                  <a:lnTo>
                    <a:pt x="417974" y="61977"/>
                  </a:lnTo>
                </a:path>
                <a:path w="527684" h="123189">
                  <a:moveTo>
                    <a:pt x="450085" y="61977"/>
                  </a:moveTo>
                  <a:lnTo>
                    <a:pt x="450085" y="61977"/>
                  </a:lnTo>
                  <a:lnTo>
                    <a:pt x="482196" y="61977"/>
                  </a:lnTo>
                </a:path>
                <a:path w="527684" h="123189">
                  <a:moveTo>
                    <a:pt x="514413" y="61977"/>
                  </a:moveTo>
                  <a:lnTo>
                    <a:pt x="514413" y="61977"/>
                  </a:lnTo>
                  <a:lnTo>
                    <a:pt x="527151" y="61977"/>
                  </a:lnTo>
                </a:path>
                <a:path w="527684" h="123189">
                  <a:moveTo>
                    <a:pt x="0" y="123099"/>
                  </a:moveTo>
                  <a:lnTo>
                    <a:pt x="0" y="123099"/>
                  </a:lnTo>
                  <a:lnTo>
                    <a:pt x="32110" y="123099"/>
                  </a:lnTo>
                </a:path>
                <a:path w="527684" h="123189">
                  <a:moveTo>
                    <a:pt x="64221" y="123099"/>
                  </a:moveTo>
                  <a:lnTo>
                    <a:pt x="64221" y="123099"/>
                  </a:lnTo>
                  <a:lnTo>
                    <a:pt x="96439" y="123099"/>
                  </a:lnTo>
                </a:path>
                <a:path w="527684" h="123189">
                  <a:moveTo>
                    <a:pt x="128549" y="123099"/>
                  </a:moveTo>
                  <a:lnTo>
                    <a:pt x="128549" y="123099"/>
                  </a:lnTo>
                  <a:lnTo>
                    <a:pt x="160767" y="123099"/>
                  </a:lnTo>
                </a:path>
                <a:path w="527684" h="123189">
                  <a:moveTo>
                    <a:pt x="192878" y="123099"/>
                  </a:moveTo>
                  <a:lnTo>
                    <a:pt x="192878" y="123099"/>
                  </a:lnTo>
                  <a:lnTo>
                    <a:pt x="224989" y="123099"/>
                  </a:lnTo>
                </a:path>
                <a:path w="527684" h="123189">
                  <a:moveTo>
                    <a:pt x="257206" y="123099"/>
                  </a:moveTo>
                  <a:lnTo>
                    <a:pt x="257206" y="123099"/>
                  </a:lnTo>
                  <a:lnTo>
                    <a:pt x="289317" y="123099"/>
                  </a:lnTo>
                </a:path>
                <a:path w="527684" h="123189">
                  <a:moveTo>
                    <a:pt x="321428" y="123099"/>
                  </a:moveTo>
                  <a:lnTo>
                    <a:pt x="321428" y="123099"/>
                  </a:lnTo>
                  <a:lnTo>
                    <a:pt x="353646" y="123099"/>
                  </a:lnTo>
                </a:path>
                <a:path w="527684" h="123189">
                  <a:moveTo>
                    <a:pt x="385756" y="123099"/>
                  </a:moveTo>
                  <a:lnTo>
                    <a:pt x="385756" y="123099"/>
                  </a:lnTo>
                  <a:lnTo>
                    <a:pt x="417974" y="123099"/>
                  </a:lnTo>
                </a:path>
                <a:path w="527684" h="123189">
                  <a:moveTo>
                    <a:pt x="450085" y="123099"/>
                  </a:moveTo>
                  <a:lnTo>
                    <a:pt x="450085" y="123099"/>
                  </a:lnTo>
                  <a:lnTo>
                    <a:pt x="482196" y="123099"/>
                  </a:lnTo>
                </a:path>
                <a:path w="527684" h="123189">
                  <a:moveTo>
                    <a:pt x="514413" y="123099"/>
                  </a:moveTo>
                  <a:lnTo>
                    <a:pt x="514413" y="123099"/>
                  </a:lnTo>
                  <a:lnTo>
                    <a:pt x="527151" y="123099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59532" y="2067097"/>
              <a:ext cx="26034" cy="0"/>
            </a:xfrm>
            <a:custGeom>
              <a:avLst/>
              <a:gdLst/>
              <a:ahLst/>
              <a:cxnLst/>
              <a:rect l="l" t="t" r="r" b="b"/>
              <a:pathLst>
                <a:path w="26034">
                  <a:moveTo>
                    <a:pt x="0" y="0"/>
                  </a:moveTo>
                  <a:lnTo>
                    <a:pt x="25795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45118" y="981530"/>
              <a:ext cx="1620520" cy="1080770"/>
            </a:xfrm>
            <a:custGeom>
              <a:avLst/>
              <a:gdLst/>
              <a:ahLst/>
              <a:cxnLst/>
              <a:rect l="l" t="t" r="r" b="b"/>
              <a:pathLst>
                <a:path w="1620520" h="1080770">
                  <a:moveTo>
                    <a:pt x="1092942" y="1080385"/>
                  </a:moveTo>
                  <a:lnTo>
                    <a:pt x="1125052" y="1080385"/>
                  </a:lnTo>
                </a:path>
                <a:path w="1620520" h="1080770">
                  <a:moveTo>
                    <a:pt x="1157163" y="1080385"/>
                  </a:moveTo>
                  <a:lnTo>
                    <a:pt x="1189381" y="1080385"/>
                  </a:lnTo>
                </a:path>
                <a:path w="1620520" h="1080770">
                  <a:moveTo>
                    <a:pt x="1221492" y="1080385"/>
                  </a:moveTo>
                  <a:lnTo>
                    <a:pt x="1253709" y="1080385"/>
                  </a:lnTo>
                </a:path>
                <a:path w="1620520" h="1080770">
                  <a:moveTo>
                    <a:pt x="1285820" y="1080385"/>
                  </a:moveTo>
                  <a:lnTo>
                    <a:pt x="1317931" y="1080385"/>
                  </a:lnTo>
                </a:path>
                <a:path w="1620520" h="1080770">
                  <a:moveTo>
                    <a:pt x="1350149" y="1080385"/>
                  </a:moveTo>
                  <a:lnTo>
                    <a:pt x="1382259" y="1080385"/>
                  </a:lnTo>
                </a:path>
                <a:path w="1620520" h="1080770">
                  <a:moveTo>
                    <a:pt x="1414370" y="1080385"/>
                  </a:moveTo>
                  <a:lnTo>
                    <a:pt x="1446588" y="1080385"/>
                  </a:lnTo>
                </a:path>
                <a:path w="1620520" h="1080770">
                  <a:moveTo>
                    <a:pt x="1478699" y="1080385"/>
                  </a:moveTo>
                  <a:lnTo>
                    <a:pt x="1510916" y="1080385"/>
                  </a:lnTo>
                </a:path>
                <a:path w="1620520" h="1080770">
                  <a:moveTo>
                    <a:pt x="1543027" y="1080385"/>
                  </a:moveTo>
                  <a:lnTo>
                    <a:pt x="1575138" y="1080385"/>
                  </a:lnTo>
                </a:path>
                <a:path w="1620520" h="1080770">
                  <a:moveTo>
                    <a:pt x="1607356" y="1080385"/>
                  </a:moveTo>
                  <a:lnTo>
                    <a:pt x="1620093" y="1080385"/>
                  </a:lnTo>
                </a:path>
                <a:path w="1620520" h="1080770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09447" y="984121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59532" y="986712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4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52474" y="984121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09447" y="104599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52474" y="1045992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09447" y="110786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2474" y="1107862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09447" y="1169840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52474" y="1169840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09447" y="123096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52474" y="1230962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09447" y="1292833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52474" y="1292833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09447" y="1354811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52474" y="1354811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9532" y="141409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4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09447" y="1416682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0" y="0"/>
                  </a:moveTo>
                  <a:lnTo>
                    <a:pt x="151080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52474" y="1416682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4">
                  <a:moveTo>
                    <a:pt x="0" y="0"/>
                  </a:moveTo>
                  <a:lnTo>
                    <a:pt x="0" y="0"/>
                  </a:lnTo>
                  <a:lnTo>
                    <a:pt x="1273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59532" y="1481143"/>
              <a:ext cx="26034" cy="0"/>
            </a:xfrm>
            <a:custGeom>
              <a:avLst/>
              <a:gdLst/>
              <a:ahLst/>
              <a:cxnLst/>
              <a:rect l="l" t="t" r="r" b="b"/>
              <a:pathLst>
                <a:path w="26034">
                  <a:moveTo>
                    <a:pt x="0" y="0"/>
                  </a:moveTo>
                  <a:lnTo>
                    <a:pt x="25795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38060" y="1475962"/>
              <a:ext cx="527685" cy="0"/>
            </a:xfrm>
            <a:custGeom>
              <a:avLst/>
              <a:gdLst/>
              <a:ahLst/>
              <a:cxnLst/>
              <a:rect l="l" t="t" r="r" b="b"/>
              <a:pathLst>
                <a:path w="527684">
                  <a:moveTo>
                    <a:pt x="0" y="0"/>
                  </a:moveTo>
                  <a:lnTo>
                    <a:pt x="32110" y="0"/>
                  </a:lnTo>
                </a:path>
                <a:path w="527684">
                  <a:moveTo>
                    <a:pt x="64221" y="0"/>
                  </a:moveTo>
                  <a:lnTo>
                    <a:pt x="96439" y="0"/>
                  </a:lnTo>
                </a:path>
                <a:path w="527684">
                  <a:moveTo>
                    <a:pt x="128549" y="0"/>
                  </a:moveTo>
                  <a:lnTo>
                    <a:pt x="160767" y="0"/>
                  </a:lnTo>
                </a:path>
                <a:path w="527684">
                  <a:moveTo>
                    <a:pt x="192878" y="0"/>
                  </a:moveTo>
                  <a:lnTo>
                    <a:pt x="224989" y="0"/>
                  </a:lnTo>
                </a:path>
                <a:path w="527684">
                  <a:moveTo>
                    <a:pt x="257206" y="0"/>
                  </a:moveTo>
                  <a:lnTo>
                    <a:pt x="289317" y="0"/>
                  </a:lnTo>
                </a:path>
                <a:path w="527684">
                  <a:moveTo>
                    <a:pt x="321428" y="0"/>
                  </a:moveTo>
                  <a:lnTo>
                    <a:pt x="353646" y="0"/>
                  </a:lnTo>
                </a:path>
                <a:path w="527684">
                  <a:moveTo>
                    <a:pt x="385756" y="0"/>
                  </a:moveTo>
                  <a:lnTo>
                    <a:pt x="417974" y="0"/>
                  </a:lnTo>
                </a:path>
                <a:path w="527684">
                  <a:moveTo>
                    <a:pt x="450085" y="0"/>
                  </a:moveTo>
                  <a:lnTo>
                    <a:pt x="482196" y="0"/>
                  </a:lnTo>
                </a:path>
                <a:path w="527684">
                  <a:moveTo>
                    <a:pt x="514413" y="0"/>
                  </a:moveTo>
                  <a:lnTo>
                    <a:pt x="527151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21144" y="4719922"/>
              <a:ext cx="3240405" cy="307975"/>
            </a:xfrm>
            <a:custGeom>
              <a:avLst/>
              <a:gdLst/>
              <a:ahLst/>
              <a:cxnLst/>
              <a:rect l="l" t="t" r="r" b="b"/>
              <a:pathLst>
                <a:path w="3240404" h="307975">
                  <a:moveTo>
                    <a:pt x="3240079" y="307748"/>
                  </a:moveTo>
                  <a:lnTo>
                    <a:pt x="0" y="307748"/>
                  </a:lnTo>
                  <a:lnTo>
                    <a:pt x="0" y="0"/>
                  </a:lnTo>
                  <a:lnTo>
                    <a:pt x="3240079" y="0"/>
                  </a:lnTo>
                  <a:lnTo>
                    <a:pt x="3240079" y="307748"/>
                  </a:lnTo>
                  <a:close/>
                </a:path>
              </a:pathLst>
            </a:custGeom>
            <a:ln w="20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21144" y="984121"/>
              <a:ext cx="3240405" cy="123825"/>
            </a:xfrm>
            <a:custGeom>
              <a:avLst/>
              <a:gdLst/>
              <a:ahLst/>
              <a:cxnLst/>
              <a:rect l="l" t="t" r="r" b="b"/>
              <a:pathLst>
                <a:path w="3240404" h="123825">
                  <a:moveTo>
                    <a:pt x="0" y="0"/>
                  </a:moveTo>
                  <a:lnTo>
                    <a:pt x="3240079" y="0"/>
                  </a:lnTo>
                </a:path>
                <a:path w="3240404" h="123825">
                  <a:moveTo>
                    <a:pt x="0" y="61870"/>
                  </a:moveTo>
                  <a:lnTo>
                    <a:pt x="3240079" y="61870"/>
                  </a:lnTo>
                </a:path>
                <a:path w="3240404" h="123825">
                  <a:moveTo>
                    <a:pt x="0" y="123741"/>
                  </a:moveTo>
                  <a:lnTo>
                    <a:pt x="3240079" y="123741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35558" y="111007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21144" y="1169840"/>
              <a:ext cx="3240405" cy="247015"/>
            </a:xfrm>
            <a:custGeom>
              <a:avLst/>
              <a:gdLst/>
              <a:ahLst/>
              <a:cxnLst/>
              <a:rect l="l" t="t" r="r" b="b"/>
              <a:pathLst>
                <a:path w="3240404" h="247015">
                  <a:moveTo>
                    <a:pt x="0" y="0"/>
                  </a:moveTo>
                  <a:lnTo>
                    <a:pt x="3240079" y="0"/>
                  </a:lnTo>
                </a:path>
                <a:path w="3240404" h="247015">
                  <a:moveTo>
                    <a:pt x="0" y="61121"/>
                  </a:moveTo>
                  <a:lnTo>
                    <a:pt x="3240079" y="61121"/>
                  </a:lnTo>
                </a:path>
                <a:path w="3240404" h="247015">
                  <a:moveTo>
                    <a:pt x="0" y="122992"/>
                  </a:moveTo>
                  <a:lnTo>
                    <a:pt x="3240079" y="122992"/>
                  </a:lnTo>
                </a:path>
                <a:path w="3240404" h="247015">
                  <a:moveTo>
                    <a:pt x="0" y="184970"/>
                  </a:moveTo>
                  <a:lnTo>
                    <a:pt x="3240079" y="184970"/>
                  </a:lnTo>
                </a:path>
                <a:path w="3240404" h="247015">
                  <a:moveTo>
                    <a:pt x="0" y="246841"/>
                  </a:moveTo>
                  <a:lnTo>
                    <a:pt x="3240079" y="246841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61354" y="148076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422" y="0"/>
                  </a:lnTo>
                </a:path>
              </a:pathLst>
            </a:custGeom>
            <a:ln w="5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21144" y="1478552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79" y="0"/>
                  </a:lnTo>
                </a:path>
              </a:pathLst>
            </a:custGeom>
            <a:ln w="443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1144" y="1755794"/>
              <a:ext cx="3240405" cy="247015"/>
            </a:xfrm>
            <a:custGeom>
              <a:avLst/>
              <a:gdLst/>
              <a:ahLst/>
              <a:cxnLst/>
              <a:rect l="l" t="t" r="r" b="b"/>
              <a:pathLst>
                <a:path w="3240404" h="247014">
                  <a:moveTo>
                    <a:pt x="0" y="0"/>
                  </a:moveTo>
                  <a:lnTo>
                    <a:pt x="3240079" y="0"/>
                  </a:lnTo>
                </a:path>
                <a:path w="3240404" h="247014">
                  <a:moveTo>
                    <a:pt x="0" y="61870"/>
                  </a:moveTo>
                  <a:lnTo>
                    <a:pt x="3240079" y="61870"/>
                  </a:lnTo>
                </a:path>
                <a:path w="3240404" h="247014">
                  <a:moveTo>
                    <a:pt x="0" y="123741"/>
                  </a:moveTo>
                  <a:lnTo>
                    <a:pt x="3240079" y="123741"/>
                  </a:lnTo>
                </a:path>
                <a:path w="3240404" h="247014">
                  <a:moveTo>
                    <a:pt x="0" y="185719"/>
                  </a:moveTo>
                  <a:lnTo>
                    <a:pt x="3240079" y="185719"/>
                  </a:lnTo>
                </a:path>
                <a:path w="3240404" h="247014">
                  <a:moveTo>
                    <a:pt x="0" y="246841"/>
                  </a:moveTo>
                  <a:lnTo>
                    <a:pt x="3240079" y="246841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21144" y="2064506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79" y="0"/>
                  </a:lnTo>
                </a:path>
              </a:pathLst>
            </a:custGeom>
            <a:ln w="518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35558" y="2067097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21144" y="2126484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79" y="0"/>
                  </a:lnTo>
                </a:path>
              </a:pathLst>
            </a:custGeom>
            <a:ln w="518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21144" y="2185389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5">
                  <a:moveTo>
                    <a:pt x="0" y="0"/>
                  </a:moveTo>
                  <a:lnTo>
                    <a:pt x="32217" y="0"/>
                  </a:lnTo>
                </a:path>
                <a:path w="540385">
                  <a:moveTo>
                    <a:pt x="64328" y="0"/>
                  </a:moveTo>
                  <a:lnTo>
                    <a:pt x="96439" y="0"/>
                  </a:lnTo>
                </a:path>
                <a:path w="540385">
                  <a:moveTo>
                    <a:pt x="128656" y="0"/>
                  </a:moveTo>
                  <a:lnTo>
                    <a:pt x="160767" y="0"/>
                  </a:lnTo>
                </a:path>
                <a:path w="540385">
                  <a:moveTo>
                    <a:pt x="192878" y="0"/>
                  </a:moveTo>
                  <a:lnTo>
                    <a:pt x="225096" y="0"/>
                  </a:lnTo>
                </a:path>
                <a:path w="540385">
                  <a:moveTo>
                    <a:pt x="257206" y="0"/>
                  </a:moveTo>
                  <a:lnTo>
                    <a:pt x="289424" y="0"/>
                  </a:lnTo>
                </a:path>
                <a:path w="540385">
                  <a:moveTo>
                    <a:pt x="321535" y="0"/>
                  </a:moveTo>
                  <a:lnTo>
                    <a:pt x="353646" y="0"/>
                  </a:lnTo>
                </a:path>
                <a:path w="540385">
                  <a:moveTo>
                    <a:pt x="385863" y="0"/>
                  </a:moveTo>
                  <a:lnTo>
                    <a:pt x="417974" y="0"/>
                  </a:lnTo>
                </a:path>
                <a:path w="540385">
                  <a:moveTo>
                    <a:pt x="450085" y="0"/>
                  </a:moveTo>
                  <a:lnTo>
                    <a:pt x="482303" y="0"/>
                  </a:lnTo>
                </a:path>
                <a:path w="540385">
                  <a:moveTo>
                    <a:pt x="514413" y="0"/>
                  </a:moveTo>
                  <a:lnTo>
                    <a:pt x="540209" y="0"/>
                  </a:lnTo>
                </a:path>
              </a:pathLst>
            </a:custGeom>
            <a:ln w="4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21144" y="2527681"/>
              <a:ext cx="3240405" cy="494665"/>
            </a:xfrm>
            <a:custGeom>
              <a:avLst/>
              <a:gdLst/>
              <a:ahLst/>
              <a:cxnLst/>
              <a:rect l="l" t="t" r="r" b="b"/>
              <a:pathLst>
                <a:path w="3240404" h="494664">
                  <a:moveTo>
                    <a:pt x="0" y="0"/>
                  </a:moveTo>
                  <a:lnTo>
                    <a:pt x="3240079" y="0"/>
                  </a:lnTo>
                </a:path>
                <a:path w="3240404" h="494664">
                  <a:moveTo>
                    <a:pt x="0" y="61977"/>
                  </a:moveTo>
                  <a:lnTo>
                    <a:pt x="3240079" y="61977"/>
                  </a:lnTo>
                </a:path>
                <a:path w="3240404" h="494664">
                  <a:moveTo>
                    <a:pt x="0" y="123848"/>
                  </a:moveTo>
                  <a:lnTo>
                    <a:pt x="3240079" y="123848"/>
                  </a:lnTo>
                </a:path>
                <a:path w="3240404" h="494664">
                  <a:moveTo>
                    <a:pt x="0" y="185719"/>
                  </a:moveTo>
                  <a:lnTo>
                    <a:pt x="3240079" y="185719"/>
                  </a:lnTo>
                </a:path>
                <a:path w="3240404" h="494664">
                  <a:moveTo>
                    <a:pt x="0" y="246627"/>
                  </a:moveTo>
                  <a:lnTo>
                    <a:pt x="3240079" y="246627"/>
                  </a:lnTo>
                </a:path>
                <a:path w="3240404" h="494664">
                  <a:moveTo>
                    <a:pt x="0" y="308497"/>
                  </a:moveTo>
                  <a:lnTo>
                    <a:pt x="3240079" y="308497"/>
                  </a:lnTo>
                </a:path>
                <a:path w="3240404" h="494664">
                  <a:moveTo>
                    <a:pt x="0" y="370475"/>
                  </a:moveTo>
                  <a:lnTo>
                    <a:pt x="3240079" y="370475"/>
                  </a:lnTo>
                </a:path>
                <a:path w="3240404" h="494664">
                  <a:moveTo>
                    <a:pt x="0" y="432346"/>
                  </a:moveTo>
                  <a:lnTo>
                    <a:pt x="3240079" y="432346"/>
                  </a:lnTo>
                </a:path>
                <a:path w="3240404" h="494664">
                  <a:moveTo>
                    <a:pt x="0" y="494217"/>
                  </a:moveTo>
                  <a:lnTo>
                    <a:pt x="3240079" y="494217"/>
                  </a:lnTo>
                </a:path>
              </a:pathLst>
            </a:custGeom>
            <a:ln w="1036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21144" y="3299354"/>
              <a:ext cx="3240405" cy="247015"/>
            </a:xfrm>
            <a:custGeom>
              <a:avLst/>
              <a:gdLst/>
              <a:ahLst/>
              <a:cxnLst/>
              <a:rect l="l" t="t" r="r" b="b"/>
              <a:pathLst>
                <a:path w="3240404" h="247014">
                  <a:moveTo>
                    <a:pt x="0" y="0"/>
                  </a:moveTo>
                  <a:lnTo>
                    <a:pt x="3240079" y="0"/>
                  </a:lnTo>
                </a:path>
                <a:path w="3240404" h="247014">
                  <a:moveTo>
                    <a:pt x="0" y="61977"/>
                  </a:moveTo>
                  <a:lnTo>
                    <a:pt x="3240079" y="61977"/>
                  </a:lnTo>
                </a:path>
                <a:path w="3240404" h="247014">
                  <a:moveTo>
                    <a:pt x="0" y="123848"/>
                  </a:moveTo>
                  <a:lnTo>
                    <a:pt x="3240079" y="123848"/>
                  </a:lnTo>
                </a:path>
                <a:path w="3240404" h="247014">
                  <a:moveTo>
                    <a:pt x="0" y="185719"/>
                  </a:moveTo>
                  <a:lnTo>
                    <a:pt x="3240079" y="185719"/>
                  </a:lnTo>
                </a:path>
                <a:path w="3240404" h="247014">
                  <a:moveTo>
                    <a:pt x="0" y="246841"/>
                  </a:moveTo>
                  <a:lnTo>
                    <a:pt x="3240079" y="246841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21144" y="3608173"/>
              <a:ext cx="3240405" cy="62230"/>
            </a:xfrm>
            <a:custGeom>
              <a:avLst/>
              <a:gdLst/>
              <a:ahLst/>
              <a:cxnLst/>
              <a:rect l="l" t="t" r="r" b="b"/>
              <a:pathLst>
                <a:path w="3240404" h="62229">
                  <a:moveTo>
                    <a:pt x="0" y="0"/>
                  </a:moveTo>
                  <a:lnTo>
                    <a:pt x="3240079" y="0"/>
                  </a:lnTo>
                </a:path>
                <a:path w="3240404" h="62229">
                  <a:moveTo>
                    <a:pt x="0" y="61870"/>
                  </a:moveTo>
                  <a:lnTo>
                    <a:pt x="3240079" y="6187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21144" y="3732022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79" y="0"/>
                  </a:lnTo>
                </a:path>
              </a:pathLst>
            </a:custGeom>
            <a:ln w="518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35558" y="373461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0" y="0"/>
                  </a:moveTo>
                  <a:lnTo>
                    <a:pt x="32217" y="0"/>
                  </a:lnTo>
                </a:path>
              </a:pathLst>
            </a:custGeom>
            <a:ln w="5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21144" y="3793893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79" y="0"/>
                  </a:lnTo>
                </a:path>
              </a:pathLst>
            </a:custGeom>
            <a:ln w="1036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21144" y="4071027"/>
              <a:ext cx="3240405" cy="494665"/>
            </a:xfrm>
            <a:custGeom>
              <a:avLst/>
              <a:gdLst/>
              <a:ahLst/>
              <a:cxnLst/>
              <a:rect l="l" t="t" r="r" b="b"/>
              <a:pathLst>
                <a:path w="3240404" h="494664">
                  <a:moveTo>
                    <a:pt x="0" y="0"/>
                  </a:moveTo>
                  <a:lnTo>
                    <a:pt x="3240079" y="0"/>
                  </a:lnTo>
                </a:path>
                <a:path w="3240404" h="494664">
                  <a:moveTo>
                    <a:pt x="0" y="61977"/>
                  </a:moveTo>
                  <a:lnTo>
                    <a:pt x="3240079" y="61977"/>
                  </a:lnTo>
                </a:path>
                <a:path w="3240404" h="494664">
                  <a:moveTo>
                    <a:pt x="0" y="123848"/>
                  </a:moveTo>
                  <a:lnTo>
                    <a:pt x="3240079" y="123848"/>
                  </a:lnTo>
                </a:path>
                <a:path w="3240404" h="494664">
                  <a:moveTo>
                    <a:pt x="0" y="185719"/>
                  </a:moveTo>
                  <a:lnTo>
                    <a:pt x="3240079" y="185719"/>
                  </a:lnTo>
                </a:path>
                <a:path w="3240404" h="494664">
                  <a:moveTo>
                    <a:pt x="0" y="246841"/>
                  </a:moveTo>
                  <a:lnTo>
                    <a:pt x="3240079" y="246841"/>
                  </a:lnTo>
                </a:path>
                <a:path w="3240404" h="494664">
                  <a:moveTo>
                    <a:pt x="0" y="308819"/>
                  </a:moveTo>
                  <a:lnTo>
                    <a:pt x="3240079" y="308819"/>
                  </a:lnTo>
                </a:path>
                <a:path w="3240404" h="494664">
                  <a:moveTo>
                    <a:pt x="0" y="370689"/>
                  </a:moveTo>
                  <a:lnTo>
                    <a:pt x="3240079" y="370689"/>
                  </a:lnTo>
                </a:path>
                <a:path w="3240404" h="494664">
                  <a:moveTo>
                    <a:pt x="0" y="432667"/>
                  </a:moveTo>
                  <a:lnTo>
                    <a:pt x="3240079" y="432667"/>
                  </a:lnTo>
                </a:path>
                <a:path w="3240404" h="494664">
                  <a:moveTo>
                    <a:pt x="0" y="494538"/>
                  </a:moveTo>
                  <a:lnTo>
                    <a:pt x="3240079" y="494538"/>
                  </a:lnTo>
                </a:path>
              </a:pathLst>
            </a:custGeom>
            <a:ln w="1036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681120" y="2466568"/>
              <a:ext cx="1080135" cy="2160905"/>
            </a:xfrm>
            <a:custGeom>
              <a:avLst/>
              <a:gdLst/>
              <a:ahLst/>
              <a:cxnLst/>
              <a:rect l="l" t="t" r="r" b="b"/>
              <a:pathLst>
                <a:path w="1080135" h="2160904">
                  <a:moveTo>
                    <a:pt x="1080096" y="1543342"/>
                  </a:moveTo>
                  <a:lnTo>
                    <a:pt x="0" y="1543342"/>
                  </a:lnTo>
                  <a:lnTo>
                    <a:pt x="0" y="2160879"/>
                  </a:lnTo>
                  <a:lnTo>
                    <a:pt x="1080096" y="2160879"/>
                  </a:lnTo>
                  <a:lnTo>
                    <a:pt x="1080096" y="1543342"/>
                  </a:lnTo>
                  <a:close/>
                </a:path>
                <a:path w="1080135" h="2160904">
                  <a:moveTo>
                    <a:pt x="1080096" y="0"/>
                  </a:moveTo>
                  <a:lnTo>
                    <a:pt x="0" y="0"/>
                  </a:lnTo>
                  <a:lnTo>
                    <a:pt x="0" y="617308"/>
                  </a:lnTo>
                  <a:lnTo>
                    <a:pt x="1080096" y="617308"/>
                  </a:lnTo>
                  <a:lnTo>
                    <a:pt x="1080096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61349" y="1477809"/>
              <a:ext cx="1620520" cy="2378075"/>
            </a:xfrm>
            <a:custGeom>
              <a:avLst/>
              <a:gdLst/>
              <a:ahLst/>
              <a:cxnLst/>
              <a:rect l="l" t="t" r="r" b="b"/>
              <a:pathLst>
                <a:path w="1620520" h="2378075">
                  <a:moveTo>
                    <a:pt x="1619770" y="586701"/>
                  </a:moveTo>
                  <a:lnTo>
                    <a:pt x="0" y="586701"/>
                  </a:lnTo>
                  <a:lnTo>
                    <a:pt x="0" y="833539"/>
                  </a:lnTo>
                  <a:lnTo>
                    <a:pt x="1619770" y="833539"/>
                  </a:lnTo>
                  <a:lnTo>
                    <a:pt x="1619770" y="586701"/>
                  </a:lnTo>
                  <a:close/>
                </a:path>
                <a:path w="1620520" h="2378075">
                  <a:moveTo>
                    <a:pt x="1619770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1619770" y="61874"/>
                  </a:lnTo>
                  <a:lnTo>
                    <a:pt x="1619770" y="0"/>
                  </a:lnTo>
                  <a:close/>
                </a:path>
                <a:path w="1620520" h="2378075">
                  <a:moveTo>
                    <a:pt x="1620520" y="2254224"/>
                  </a:moveTo>
                  <a:lnTo>
                    <a:pt x="0" y="2254224"/>
                  </a:lnTo>
                  <a:lnTo>
                    <a:pt x="0" y="2377744"/>
                  </a:lnTo>
                  <a:lnTo>
                    <a:pt x="1620520" y="2377744"/>
                  </a:lnTo>
                  <a:lnTo>
                    <a:pt x="1620520" y="2254224"/>
                  </a:lnTo>
                  <a:close/>
                </a:path>
              </a:pathLst>
            </a:custGeom>
            <a:solidFill>
              <a:srgbClr val="97D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681120" y="1477809"/>
              <a:ext cx="1080135" cy="833755"/>
            </a:xfrm>
            <a:custGeom>
              <a:avLst/>
              <a:gdLst/>
              <a:ahLst/>
              <a:cxnLst/>
              <a:rect l="l" t="t" r="r" b="b"/>
              <a:pathLst>
                <a:path w="1080135" h="833755">
                  <a:moveTo>
                    <a:pt x="1080096" y="648677"/>
                  </a:moveTo>
                  <a:lnTo>
                    <a:pt x="0" y="648677"/>
                  </a:lnTo>
                  <a:lnTo>
                    <a:pt x="0" y="833539"/>
                  </a:lnTo>
                  <a:lnTo>
                    <a:pt x="1080096" y="833539"/>
                  </a:lnTo>
                  <a:lnTo>
                    <a:pt x="1080096" y="648677"/>
                  </a:lnTo>
                  <a:close/>
                </a:path>
                <a:path w="1080135" h="833755">
                  <a:moveTo>
                    <a:pt x="1080096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1080096" y="61874"/>
                  </a:lnTo>
                  <a:lnTo>
                    <a:pt x="1080096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21142" y="1107122"/>
              <a:ext cx="540385" cy="1204595"/>
            </a:xfrm>
            <a:custGeom>
              <a:avLst/>
              <a:gdLst/>
              <a:ahLst/>
              <a:cxnLst/>
              <a:rect l="l" t="t" r="r" b="b"/>
              <a:pathLst>
                <a:path w="540385" h="1204595">
                  <a:moveTo>
                    <a:pt x="540207" y="1080490"/>
                  </a:moveTo>
                  <a:lnTo>
                    <a:pt x="0" y="1080490"/>
                  </a:lnTo>
                  <a:lnTo>
                    <a:pt x="0" y="1204226"/>
                  </a:lnTo>
                  <a:lnTo>
                    <a:pt x="540207" y="1204226"/>
                  </a:lnTo>
                  <a:lnTo>
                    <a:pt x="540207" y="1080490"/>
                  </a:lnTo>
                  <a:close/>
                </a:path>
                <a:path w="540385" h="1204595">
                  <a:moveTo>
                    <a:pt x="540207" y="0"/>
                  </a:moveTo>
                  <a:lnTo>
                    <a:pt x="0" y="0"/>
                  </a:lnTo>
                  <a:lnTo>
                    <a:pt x="0" y="432562"/>
                  </a:lnTo>
                  <a:lnTo>
                    <a:pt x="540207" y="432562"/>
                  </a:lnTo>
                  <a:lnTo>
                    <a:pt x="540207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045118" y="3732022"/>
              <a:ext cx="1620520" cy="123189"/>
            </a:xfrm>
            <a:custGeom>
              <a:avLst/>
              <a:gdLst/>
              <a:ahLst/>
              <a:cxnLst/>
              <a:rect l="l" t="t" r="r" b="b"/>
              <a:pathLst>
                <a:path w="1620520" h="123189">
                  <a:moveTo>
                    <a:pt x="1620093" y="0"/>
                  </a:moveTo>
                  <a:lnTo>
                    <a:pt x="0" y="0"/>
                  </a:lnTo>
                  <a:lnTo>
                    <a:pt x="0" y="122671"/>
                  </a:lnTo>
                  <a:lnTo>
                    <a:pt x="1620093" y="122671"/>
                  </a:lnTo>
                  <a:lnTo>
                    <a:pt x="1620093" y="0"/>
                  </a:lnTo>
                  <a:close/>
                </a:path>
              </a:pathLst>
            </a:custGeom>
            <a:solidFill>
              <a:srgbClr val="97D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045111" y="984122"/>
              <a:ext cx="540385" cy="895985"/>
            </a:xfrm>
            <a:custGeom>
              <a:avLst/>
              <a:gdLst/>
              <a:ahLst/>
              <a:cxnLst/>
              <a:rect l="l" t="t" r="r" b="b"/>
              <a:pathLst>
                <a:path w="540384" h="895985">
                  <a:moveTo>
                    <a:pt x="540207" y="771677"/>
                  </a:moveTo>
                  <a:lnTo>
                    <a:pt x="0" y="771677"/>
                  </a:lnTo>
                  <a:lnTo>
                    <a:pt x="0" y="895413"/>
                  </a:lnTo>
                  <a:lnTo>
                    <a:pt x="540207" y="895413"/>
                  </a:lnTo>
                  <a:lnTo>
                    <a:pt x="540207" y="771677"/>
                  </a:lnTo>
                  <a:close/>
                </a:path>
                <a:path w="540384" h="895985">
                  <a:moveTo>
                    <a:pt x="540207" y="0"/>
                  </a:moveTo>
                  <a:lnTo>
                    <a:pt x="0" y="0"/>
                  </a:lnTo>
                  <a:lnTo>
                    <a:pt x="0" y="432562"/>
                  </a:lnTo>
                  <a:lnTo>
                    <a:pt x="540207" y="432562"/>
                  </a:lnTo>
                  <a:lnTo>
                    <a:pt x="540207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045111" y="1478559"/>
              <a:ext cx="540385" cy="833755"/>
            </a:xfrm>
            <a:custGeom>
              <a:avLst/>
              <a:gdLst/>
              <a:ahLst/>
              <a:cxnLst/>
              <a:rect l="l" t="t" r="r" b="b"/>
              <a:pathLst>
                <a:path w="540384" h="833755">
                  <a:moveTo>
                    <a:pt x="540207" y="585952"/>
                  </a:moveTo>
                  <a:lnTo>
                    <a:pt x="0" y="585952"/>
                  </a:lnTo>
                  <a:lnTo>
                    <a:pt x="0" y="833653"/>
                  </a:lnTo>
                  <a:lnTo>
                    <a:pt x="540207" y="833653"/>
                  </a:lnTo>
                  <a:lnTo>
                    <a:pt x="540207" y="585952"/>
                  </a:lnTo>
                  <a:close/>
                </a:path>
                <a:path w="540384" h="833755">
                  <a:moveTo>
                    <a:pt x="540207" y="0"/>
                  </a:moveTo>
                  <a:lnTo>
                    <a:pt x="0" y="0"/>
                  </a:lnTo>
                  <a:lnTo>
                    <a:pt x="0" y="61976"/>
                  </a:lnTo>
                  <a:lnTo>
                    <a:pt x="540207" y="61976"/>
                  </a:lnTo>
                  <a:lnTo>
                    <a:pt x="540207" y="0"/>
                  </a:lnTo>
                  <a:close/>
                </a:path>
              </a:pathLst>
            </a:custGeom>
            <a:solidFill>
              <a:srgbClr val="97D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045118" y="1879536"/>
              <a:ext cx="540385" cy="185420"/>
            </a:xfrm>
            <a:custGeom>
              <a:avLst/>
              <a:gdLst/>
              <a:ahLst/>
              <a:cxnLst/>
              <a:rect l="l" t="t" r="r" b="b"/>
              <a:pathLst>
                <a:path w="540384" h="185419">
                  <a:moveTo>
                    <a:pt x="540209" y="0"/>
                  </a:moveTo>
                  <a:lnTo>
                    <a:pt x="0" y="0"/>
                  </a:lnTo>
                  <a:lnTo>
                    <a:pt x="0" y="184970"/>
                  </a:lnTo>
                  <a:lnTo>
                    <a:pt x="540209" y="184970"/>
                  </a:lnTo>
                  <a:lnTo>
                    <a:pt x="540209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85318" y="2064511"/>
              <a:ext cx="1080135" cy="248285"/>
            </a:xfrm>
            <a:custGeom>
              <a:avLst/>
              <a:gdLst/>
              <a:ahLst/>
              <a:cxnLst/>
              <a:rect l="l" t="t" r="r" b="b"/>
              <a:pathLst>
                <a:path w="1080134" h="248285">
                  <a:moveTo>
                    <a:pt x="1079881" y="0"/>
                  </a:moveTo>
                  <a:lnTo>
                    <a:pt x="540004" y="0"/>
                  </a:lnTo>
                  <a:lnTo>
                    <a:pt x="0" y="0"/>
                  </a:lnTo>
                  <a:lnTo>
                    <a:pt x="0" y="247700"/>
                  </a:lnTo>
                  <a:lnTo>
                    <a:pt x="540004" y="247700"/>
                  </a:lnTo>
                  <a:lnTo>
                    <a:pt x="1079881" y="247700"/>
                  </a:lnTo>
                  <a:lnTo>
                    <a:pt x="1079881" y="0"/>
                  </a:lnTo>
                  <a:close/>
                </a:path>
              </a:pathLst>
            </a:custGeom>
            <a:solidFill>
              <a:srgbClr val="97D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85328" y="1879536"/>
              <a:ext cx="540385" cy="185420"/>
            </a:xfrm>
            <a:custGeom>
              <a:avLst/>
              <a:gdLst/>
              <a:ahLst/>
              <a:cxnLst/>
              <a:rect l="l" t="t" r="r" b="b"/>
              <a:pathLst>
                <a:path w="540384" h="185419">
                  <a:moveTo>
                    <a:pt x="539995" y="0"/>
                  </a:moveTo>
                  <a:lnTo>
                    <a:pt x="0" y="0"/>
                  </a:lnTo>
                  <a:lnTo>
                    <a:pt x="0" y="184970"/>
                  </a:lnTo>
                  <a:lnTo>
                    <a:pt x="539995" y="184970"/>
                  </a:lnTo>
                  <a:lnTo>
                    <a:pt x="539995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585318" y="1478559"/>
              <a:ext cx="1080135" cy="62230"/>
            </a:xfrm>
            <a:custGeom>
              <a:avLst/>
              <a:gdLst/>
              <a:ahLst/>
              <a:cxnLst/>
              <a:rect l="l" t="t" r="r" b="b"/>
              <a:pathLst>
                <a:path w="1080134" h="62230">
                  <a:moveTo>
                    <a:pt x="1079881" y="0"/>
                  </a:moveTo>
                  <a:lnTo>
                    <a:pt x="540004" y="0"/>
                  </a:lnTo>
                  <a:lnTo>
                    <a:pt x="0" y="0"/>
                  </a:lnTo>
                  <a:lnTo>
                    <a:pt x="0" y="61976"/>
                  </a:lnTo>
                  <a:lnTo>
                    <a:pt x="540004" y="61976"/>
                  </a:lnTo>
                  <a:lnTo>
                    <a:pt x="1079881" y="61976"/>
                  </a:lnTo>
                  <a:lnTo>
                    <a:pt x="1079881" y="0"/>
                  </a:lnTo>
                  <a:close/>
                </a:path>
              </a:pathLst>
            </a:custGeom>
            <a:solidFill>
              <a:srgbClr val="97D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045111" y="1416684"/>
              <a:ext cx="1080770" cy="3210560"/>
            </a:xfrm>
            <a:custGeom>
              <a:avLst/>
              <a:gdLst/>
              <a:ahLst/>
              <a:cxnLst/>
              <a:rect l="l" t="t" r="r" b="b"/>
              <a:pathLst>
                <a:path w="1080770" h="3210560">
                  <a:moveTo>
                    <a:pt x="1080211" y="2592476"/>
                  </a:moveTo>
                  <a:lnTo>
                    <a:pt x="0" y="2592476"/>
                  </a:lnTo>
                  <a:lnTo>
                    <a:pt x="0" y="3210014"/>
                  </a:lnTo>
                  <a:lnTo>
                    <a:pt x="1080211" y="3210014"/>
                  </a:lnTo>
                  <a:lnTo>
                    <a:pt x="1080211" y="2592476"/>
                  </a:lnTo>
                  <a:close/>
                </a:path>
                <a:path w="1080770" h="3210560">
                  <a:moveTo>
                    <a:pt x="1080211" y="1049883"/>
                  </a:moveTo>
                  <a:lnTo>
                    <a:pt x="0" y="1049883"/>
                  </a:lnTo>
                  <a:lnTo>
                    <a:pt x="0" y="1667192"/>
                  </a:lnTo>
                  <a:lnTo>
                    <a:pt x="1080211" y="1667192"/>
                  </a:lnTo>
                  <a:lnTo>
                    <a:pt x="1080211" y="1049883"/>
                  </a:lnTo>
                  <a:close/>
                </a:path>
                <a:path w="1080770" h="3210560">
                  <a:moveTo>
                    <a:pt x="1080211" y="0"/>
                  </a:moveTo>
                  <a:lnTo>
                    <a:pt x="540207" y="0"/>
                  </a:lnTo>
                  <a:lnTo>
                    <a:pt x="0" y="0"/>
                  </a:lnTo>
                  <a:lnTo>
                    <a:pt x="0" y="61874"/>
                  </a:lnTo>
                  <a:lnTo>
                    <a:pt x="540207" y="61874"/>
                  </a:lnTo>
                  <a:lnTo>
                    <a:pt x="1080211" y="61874"/>
                  </a:lnTo>
                  <a:lnTo>
                    <a:pt x="1080211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61354" y="1554874"/>
              <a:ext cx="2778125" cy="3550285"/>
            </a:xfrm>
            <a:custGeom>
              <a:avLst/>
              <a:gdLst/>
              <a:ahLst/>
              <a:cxnLst/>
              <a:rect l="l" t="t" r="r" b="b"/>
              <a:pathLst>
                <a:path w="2778125" h="3550285">
                  <a:moveTo>
                    <a:pt x="0" y="3550081"/>
                  </a:moveTo>
                  <a:lnTo>
                    <a:pt x="0" y="3550081"/>
                  </a:lnTo>
                  <a:lnTo>
                    <a:pt x="0" y="3472796"/>
                  </a:lnTo>
                </a:path>
                <a:path w="2778125" h="3550285">
                  <a:moveTo>
                    <a:pt x="539888" y="3550081"/>
                  </a:moveTo>
                  <a:lnTo>
                    <a:pt x="539888" y="3550081"/>
                  </a:lnTo>
                  <a:lnTo>
                    <a:pt x="539888" y="3472796"/>
                  </a:lnTo>
                </a:path>
                <a:path w="2778125" h="3550285">
                  <a:moveTo>
                    <a:pt x="1079883" y="3550081"/>
                  </a:moveTo>
                  <a:lnTo>
                    <a:pt x="1079883" y="3550081"/>
                  </a:lnTo>
                  <a:lnTo>
                    <a:pt x="1079883" y="3472796"/>
                  </a:lnTo>
                </a:path>
                <a:path w="2778125" h="3550285">
                  <a:moveTo>
                    <a:pt x="1619772" y="3550081"/>
                  </a:moveTo>
                  <a:lnTo>
                    <a:pt x="1619772" y="3550081"/>
                  </a:lnTo>
                  <a:lnTo>
                    <a:pt x="1619772" y="3472796"/>
                  </a:lnTo>
                </a:path>
                <a:path w="2778125" h="3550285">
                  <a:moveTo>
                    <a:pt x="2159660" y="3550081"/>
                  </a:moveTo>
                  <a:lnTo>
                    <a:pt x="2159660" y="3550081"/>
                  </a:lnTo>
                  <a:lnTo>
                    <a:pt x="2159660" y="3472796"/>
                  </a:lnTo>
                </a:path>
                <a:path w="2778125" h="3550285">
                  <a:moveTo>
                    <a:pt x="2777792" y="3072562"/>
                  </a:moveTo>
                  <a:lnTo>
                    <a:pt x="2777792" y="3072562"/>
                  </a:lnTo>
                  <a:lnTo>
                    <a:pt x="2700726" y="3072562"/>
                  </a:lnTo>
                </a:path>
                <a:path w="2778125" h="3550285">
                  <a:moveTo>
                    <a:pt x="0" y="3241369"/>
                  </a:moveTo>
                  <a:lnTo>
                    <a:pt x="0" y="3241369"/>
                  </a:lnTo>
                  <a:lnTo>
                    <a:pt x="0" y="3086906"/>
                  </a:lnTo>
                </a:path>
                <a:path w="2778125" h="3550285">
                  <a:moveTo>
                    <a:pt x="539888" y="3241369"/>
                  </a:moveTo>
                  <a:lnTo>
                    <a:pt x="539888" y="3241369"/>
                  </a:lnTo>
                  <a:lnTo>
                    <a:pt x="539888" y="3086906"/>
                  </a:lnTo>
                </a:path>
                <a:path w="2778125" h="3550285">
                  <a:moveTo>
                    <a:pt x="1079883" y="3241369"/>
                  </a:moveTo>
                  <a:lnTo>
                    <a:pt x="1079883" y="3241369"/>
                  </a:lnTo>
                  <a:lnTo>
                    <a:pt x="1079883" y="3086906"/>
                  </a:lnTo>
                </a:path>
                <a:path w="2778125" h="3550285">
                  <a:moveTo>
                    <a:pt x="1619772" y="3241369"/>
                  </a:moveTo>
                  <a:lnTo>
                    <a:pt x="1619772" y="3241369"/>
                  </a:lnTo>
                  <a:lnTo>
                    <a:pt x="1619772" y="3086906"/>
                  </a:lnTo>
                </a:path>
                <a:path w="2778125" h="3550285">
                  <a:moveTo>
                    <a:pt x="2159660" y="3241369"/>
                  </a:moveTo>
                  <a:lnTo>
                    <a:pt x="2159660" y="3241369"/>
                  </a:lnTo>
                  <a:lnTo>
                    <a:pt x="2159660" y="3086906"/>
                  </a:lnTo>
                </a:path>
                <a:path w="2778125" h="3550285">
                  <a:moveTo>
                    <a:pt x="0" y="2469696"/>
                  </a:moveTo>
                  <a:lnTo>
                    <a:pt x="0" y="2469696"/>
                  </a:lnTo>
                  <a:lnTo>
                    <a:pt x="0" y="2315233"/>
                  </a:lnTo>
                </a:path>
                <a:path w="2778125" h="3550285">
                  <a:moveTo>
                    <a:pt x="539888" y="2469696"/>
                  </a:moveTo>
                  <a:lnTo>
                    <a:pt x="539888" y="2469696"/>
                  </a:lnTo>
                  <a:lnTo>
                    <a:pt x="539888" y="2315233"/>
                  </a:lnTo>
                </a:path>
                <a:path w="2778125" h="3550285">
                  <a:moveTo>
                    <a:pt x="1079883" y="2469696"/>
                  </a:moveTo>
                  <a:lnTo>
                    <a:pt x="1079883" y="2469696"/>
                  </a:lnTo>
                  <a:lnTo>
                    <a:pt x="1079883" y="2315233"/>
                  </a:lnTo>
                </a:path>
                <a:path w="2778125" h="3550285">
                  <a:moveTo>
                    <a:pt x="1619772" y="2469696"/>
                  </a:moveTo>
                  <a:lnTo>
                    <a:pt x="1619772" y="2469696"/>
                  </a:lnTo>
                  <a:lnTo>
                    <a:pt x="1619772" y="2315233"/>
                  </a:lnTo>
                </a:path>
                <a:path w="2778125" h="3550285">
                  <a:moveTo>
                    <a:pt x="2159660" y="2469696"/>
                  </a:moveTo>
                  <a:lnTo>
                    <a:pt x="2159660" y="2469696"/>
                  </a:lnTo>
                  <a:lnTo>
                    <a:pt x="2159660" y="2315233"/>
                  </a:lnTo>
                </a:path>
                <a:path w="2778125" h="3550285">
                  <a:moveTo>
                    <a:pt x="0" y="1698023"/>
                  </a:moveTo>
                  <a:lnTo>
                    <a:pt x="0" y="1698023"/>
                  </a:lnTo>
                  <a:lnTo>
                    <a:pt x="0" y="1543560"/>
                  </a:lnTo>
                </a:path>
                <a:path w="2778125" h="3550285">
                  <a:moveTo>
                    <a:pt x="539888" y="1698023"/>
                  </a:moveTo>
                  <a:lnTo>
                    <a:pt x="539888" y="1698023"/>
                  </a:lnTo>
                  <a:lnTo>
                    <a:pt x="539888" y="1543560"/>
                  </a:lnTo>
                </a:path>
                <a:path w="2778125" h="3550285">
                  <a:moveTo>
                    <a:pt x="1079883" y="1698023"/>
                  </a:moveTo>
                  <a:lnTo>
                    <a:pt x="1079883" y="1698023"/>
                  </a:lnTo>
                  <a:lnTo>
                    <a:pt x="1079883" y="1543560"/>
                  </a:lnTo>
                </a:path>
                <a:path w="2778125" h="3550285">
                  <a:moveTo>
                    <a:pt x="1619772" y="1698023"/>
                  </a:moveTo>
                  <a:lnTo>
                    <a:pt x="1619772" y="1698023"/>
                  </a:lnTo>
                  <a:lnTo>
                    <a:pt x="1619772" y="1543560"/>
                  </a:lnTo>
                </a:path>
                <a:path w="2778125" h="3550285">
                  <a:moveTo>
                    <a:pt x="2159660" y="1698023"/>
                  </a:moveTo>
                  <a:lnTo>
                    <a:pt x="2159660" y="1698023"/>
                  </a:lnTo>
                  <a:lnTo>
                    <a:pt x="2159660" y="1543560"/>
                  </a:lnTo>
                </a:path>
                <a:path w="2778125" h="3550285">
                  <a:moveTo>
                    <a:pt x="0" y="926029"/>
                  </a:moveTo>
                  <a:lnTo>
                    <a:pt x="0" y="926029"/>
                  </a:lnTo>
                  <a:lnTo>
                    <a:pt x="0" y="771673"/>
                  </a:lnTo>
                </a:path>
                <a:path w="2778125" h="3550285">
                  <a:moveTo>
                    <a:pt x="539888" y="926029"/>
                  </a:moveTo>
                  <a:lnTo>
                    <a:pt x="539888" y="926029"/>
                  </a:lnTo>
                  <a:lnTo>
                    <a:pt x="539888" y="771673"/>
                  </a:lnTo>
                </a:path>
                <a:path w="2778125" h="3550285">
                  <a:moveTo>
                    <a:pt x="1079883" y="926029"/>
                  </a:moveTo>
                  <a:lnTo>
                    <a:pt x="1079883" y="926029"/>
                  </a:lnTo>
                  <a:lnTo>
                    <a:pt x="1079883" y="771673"/>
                  </a:lnTo>
                </a:path>
                <a:path w="2778125" h="3550285">
                  <a:moveTo>
                    <a:pt x="1619772" y="926029"/>
                  </a:moveTo>
                  <a:lnTo>
                    <a:pt x="1619772" y="926029"/>
                  </a:lnTo>
                  <a:lnTo>
                    <a:pt x="1619772" y="771673"/>
                  </a:lnTo>
                </a:path>
                <a:path w="2778125" h="3550285">
                  <a:moveTo>
                    <a:pt x="2159660" y="926029"/>
                  </a:moveTo>
                  <a:lnTo>
                    <a:pt x="2159660" y="926029"/>
                  </a:lnTo>
                  <a:lnTo>
                    <a:pt x="2159660" y="771673"/>
                  </a:lnTo>
                </a:path>
                <a:path w="2778125" h="3550285">
                  <a:moveTo>
                    <a:pt x="0" y="154356"/>
                  </a:moveTo>
                  <a:lnTo>
                    <a:pt x="0" y="154356"/>
                  </a:lnTo>
                  <a:lnTo>
                    <a:pt x="0" y="0"/>
                  </a:lnTo>
                </a:path>
                <a:path w="2778125" h="3550285">
                  <a:moveTo>
                    <a:pt x="539888" y="154356"/>
                  </a:moveTo>
                  <a:lnTo>
                    <a:pt x="539888" y="154356"/>
                  </a:lnTo>
                  <a:lnTo>
                    <a:pt x="539888" y="0"/>
                  </a:lnTo>
                </a:path>
                <a:path w="2778125" h="3550285">
                  <a:moveTo>
                    <a:pt x="1079883" y="154356"/>
                  </a:moveTo>
                  <a:lnTo>
                    <a:pt x="1079883" y="154356"/>
                  </a:lnTo>
                  <a:lnTo>
                    <a:pt x="1079883" y="0"/>
                  </a:lnTo>
                </a:path>
                <a:path w="2778125" h="3550285">
                  <a:moveTo>
                    <a:pt x="1619772" y="154356"/>
                  </a:moveTo>
                  <a:lnTo>
                    <a:pt x="1619772" y="154356"/>
                  </a:lnTo>
                  <a:lnTo>
                    <a:pt x="1619772" y="0"/>
                  </a:lnTo>
                </a:path>
                <a:path w="2778125" h="3550285">
                  <a:moveTo>
                    <a:pt x="2159660" y="154356"/>
                  </a:moveTo>
                  <a:lnTo>
                    <a:pt x="2159660" y="154356"/>
                  </a:lnTo>
                  <a:lnTo>
                    <a:pt x="2159660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849031" y="4523916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74729" y="5109869"/>
            <a:ext cx="90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14939" y="5109869"/>
            <a:ext cx="90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522718" y="5109869"/>
            <a:ext cx="1530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02495" y="5109869"/>
            <a:ext cx="1530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20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142705" y="5109869"/>
            <a:ext cx="1530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25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82700" y="5109869"/>
            <a:ext cx="1530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30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918105" y="5109870"/>
            <a:ext cx="459105" cy="305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9525" algn="ctr">
              <a:lnSpc>
                <a:spcPts val="1095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ts val="1095"/>
              </a:lnSpc>
            </a:pPr>
            <a:r>
              <a:rPr sz="1000" b="1" dirty="0">
                <a:latin typeface="Times New Roman"/>
                <a:cs typeface="Times New Roman"/>
              </a:rPr>
              <a:t>minutes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001845" y="5501540"/>
            <a:ext cx="2673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557182" y="5894538"/>
            <a:ext cx="116332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(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dirty="0">
                <a:latin typeface="Times New Roman"/>
                <a:cs typeface="Times New Roman"/>
              </a:rPr>
              <a:t>)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U</a:t>
            </a:r>
            <a:r>
              <a:rPr sz="1000" b="1" spc="-5" dirty="0">
                <a:latin typeface="Times New Roman"/>
                <a:cs typeface="Times New Roman"/>
              </a:rPr>
              <a:t>nip</a:t>
            </a:r>
            <a:r>
              <a:rPr sz="1000" b="1" spc="5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og</a:t>
            </a:r>
            <a:r>
              <a:rPr sz="1000" b="1" spc="5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spc="10" dirty="0">
                <a:latin typeface="Times New Roman"/>
                <a:cs typeface="Times New Roman"/>
              </a:rPr>
              <a:t>m</a:t>
            </a:r>
            <a:r>
              <a:rPr sz="1000" b="1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in</a:t>
            </a:r>
            <a:r>
              <a:rPr sz="1000" b="1" spc="5" dirty="0">
                <a:latin typeface="Times New Roman"/>
                <a:cs typeface="Times New Roman"/>
              </a:rPr>
              <a:t>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609703" y="4858961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715596" y="4858961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039629" y="4858961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95832" y="4792273"/>
            <a:ext cx="66675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Jo</a:t>
            </a:r>
            <a:r>
              <a:rPr sz="1000" b="1" spc="5" dirty="0">
                <a:latin typeface="Times New Roman"/>
                <a:cs typeface="Times New Roman"/>
              </a:rPr>
              <a:t>b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His</a:t>
            </a:r>
            <a:r>
              <a:rPr sz="1000" b="1" spc="-5" dirty="0">
                <a:latin typeface="Times New Roman"/>
                <a:cs typeface="Times New Roman"/>
              </a:rPr>
              <a:t>to</a:t>
            </a:r>
            <a:r>
              <a:rPr sz="1000" b="1" spc="5" dirty="0">
                <a:latin typeface="Times New Roman"/>
                <a:cs typeface="Times New Roman"/>
              </a:rPr>
              <a:t>ry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42414" y="4270652"/>
            <a:ext cx="42354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P</a:t>
            </a:r>
            <a:r>
              <a:rPr sz="1000" b="1" dirty="0">
                <a:latin typeface="Times New Roman"/>
                <a:cs typeface="Times New Roman"/>
              </a:rPr>
              <a:t>ri</a:t>
            </a:r>
            <a:r>
              <a:rPr sz="1000" b="1" spc="-5" dirty="0">
                <a:latin typeface="Times New Roman"/>
                <a:cs typeface="Times New Roman"/>
              </a:rPr>
              <a:t>n</a:t>
            </a:r>
            <a:r>
              <a:rPr sz="1000" b="1" spc="5" dirty="0">
                <a:latin typeface="Times New Roman"/>
                <a:cs typeface="Times New Roman"/>
              </a:rPr>
              <a:t>ter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28418" y="3498974"/>
            <a:ext cx="53721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5" dirty="0">
                <a:latin typeface="Times New Roman"/>
                <a:cs typeface="Times New Roman"/>
              </a:rPr>
              <a:t>erm</a:t>
            </a:r>
            <a:r>
              <a:rPr sz="1000" b="1" spc="-5" dirty="0">
                <a:latin typeface="Times New Roman"/>
                <a:cs typeface="Times New Roman"/>
              </a:rPr>
              <a:t>ina</a:t>
            </a:r>
            <a:r>
              <a:rPr sz="1000" b="1" dirty="0">
                <a:latin typeface="Times New Roman"/>
                <a:cs typeface="Times New Roman"/>
              </a:rPr>
              <a:t>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192004" y="2727092"/>
            <a:ext cx="27432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Disk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70932" y="1955417"/>
            <a:ext cx="495934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Mem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spc="5" dirty="0">
                <a:latin typeface="Times New Roman"/>
                <a:cs typeface="Times New Roman"/>
              </a:rPr>
              <a:t>ry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78189" y="1183746"/>
            <a:ext cx="28892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C</a:t>
            </a:r>
            <a:r>
              <a:rPr sz="1000" b="1" spc="-5" dirty="0">
                <a:latin typeface="Times New Roman"/>
                <a:cs typeface="Times New Roman"/>
              </a:rPr>
              <a:t>P</a:t>
            </a:r>
            <a:r>
              <a:rPr sz="1000" b="1" spc="5" dirty="0">
                <a:latin typeface="Times New Roman"/>
                <a:cs typeface="Times New Roman"/>
              </a:rPr>
              <a:t>U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762080" y="4009906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4849032" y="3906599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762080" y="385555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4849031" y="3752240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762080" y="3238233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849032" y="3134712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762080" y="3083877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4849031" y="2980249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762080" y="2466559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4849032" y="2363038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762080" y="231220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4849031" y="2208575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762080" y="1694886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849032" y="1591365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762080" y="15405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4849031" y="1436902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762080" y="922999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4849032" y="819690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522002" y="1549477"/>
            <a:ext cx="6226810" cy="3888104"/>
            <a:chOff x="1522001" y="1549477"/>
            <a:chExt cx="6226810" cy="3888104"/>
          </a:xfrm>
        </p:grpSpPr>
        <p:sp>
          <p:nvSpPr>
            <p:cNvPr id="129" name="object 129"/>
            <p:cNvSpPr/>
            <p:nvPr/>
          </p:nvSpPr>
          <p:spPr>
            <a:xfrm>
              <a:off x="1559677" y="4834779"/>
              <a:ext cx="464184" cy="0"/>
            </a:xfrm>
            <a:custGeom>
              <a:avLst/>
              <a:gdLst/>
              <a:ahLst/>
              <a:cxnLst/>
              <a:rect l="l" t="t" r="r" b="b"/>
              <a:pathLst>
                <a:path w="464185">
                  <a:moveTo>
                    <a:pt x="0" y="0"/>
                  </a:moveTo>
                  <a:lnTo>
                    <a:pt x="0" y="0"/>
                  </a:lnTo>
                  <a:lnTo>
                    <a:pt x="463678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21993" y="4810594"/>
              <a:ext cx="540385" cy="47625"/>
            </a:xfrm>
            <a:custGeom>
              <a:avLst/>
              <a:gdLst/>
              <a:ahLst/>
              <a:cxnLst/>
              <a:rect l="l" t="t" r="r" b="b"/>
              <a:pathLst>
                <a:path w="540385" h="47625">
                  <a:moveTo>
                    <a:pt x="56299" y="0"/>
                  </a:moveTo>
                  <a:lnTo>
                    <a:pt x="0" y="24193"/>
                  </a:lnTo>
                  <a:lnTo>
                    <a:pt x="56299" y="47523"/>
                  </a:lnTo>
                  <a:lnTo>
                    <a:pt x="45923" y="24193"/>
                  </a:lnTo>
                  <a:lnTo>
                    <a:pt x="56299" y="0"/>
                  </a:lnTo>
                  <a:close/>
                </a:path>
                <a:path w="540385" h="47625">
                  <a:moveTo>
                    <a:pt x="540105" y="24193"/>
                  </a:moveTo>
                  <a:lnTo>
                    <a:pt x="483057" y="0"/>
                  </a:lnTo>
                  <a:lnTo>
                    <a:pt x="493433" y="24193"/>
                  </a:lnTo>
                  <a:lnTo>
                    <a:pt x="483057" y="47523"/>
                  </a:lnTo>
                  <a:lnTo>
                    <a:pt x="540105" y="2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19659" y="4834779"/>
              <a:ext cx="1003935" cy="0"/>
            </a:xfrm>
            <a:custGeom>
              <a:avLst/>
              <a:gdLst/>
              <a:ahLst/>
              <a:cxnLst/>
              <a:rect l="l" t="t" r="r" b="b"/>
              <a:pathLst>
                <a:path w="1003935">
                  <a:moveTo>
                    <a:pt x="0" y="0"/>
                  </a:moveTo>
                  <a:lnTo>
                    <a:pt x="0" y="0"/>
                  </a:lnTo>
                  <a:lnTo>
                    <a:pt x="1003888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681869" y="4810594"/>
              <a:ext cx="1080770" cy="47625"/>
            </a:xfrm>
            <a:custGeom>
              <a:avLst/>
              <a:gdLst/>
              <a:ahLst/>
              <a:cxnLst/>
              <a:rect l="l" t="t" r="r" b="b"/>
              <a:pathLst>
                <a:path w="1080770" h="47625">
                  <a:moveTo>
                    <a:pt x="56413" y="0"/>
                  </a:moveTo>
                  <a:lnTo>
                    <a:pt x="0" y="24193"/>
                  </a:lnTo>
                  <a:lnTo>
                    <a:pt x="56413" y="47523"/>
                  </a:lnTo>
                  <a:lnTo>
                    <a:pt x="46024" y="24193"/>
                  </a:lnTo>
                  <a:lnTo>
                    <a:pt x="56413" y="0"/>
                  </a:lnTo>
                  <a:close/>
                </a:path>
                <a:path w="1080770" h="47625">
                  <a:moveTo>
                    <a:pt x="1080198" y="24193"/>
                  </a:moveTo>
                  <a:lnTo>
                    <a:pt x="1023797" y="0"/>
                  </a:lnTo>
                  <a:lnTo>
                    <a:pt x="1033424" y="24193"/>
                  </a:lnTo>
                  <a:lnTo>
                    <a:pt x="1023797" y="47523"/>
                  </a:lnTo>
                  <a:lnTo>
                    <a:pt x="1080198" y="2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099887" y="4834779"/>
              <a:ext cx="1543685" cy="0"/>
            </a:xfrm>
            <a:custGeom>
              <a:avLst/>
              <a:gdLst/>
              <a:ahLst/>
              <a:cxnLst/>
              <a:rect l="l" t="t" r="r" b="b"/>
              <a:pathLst>
                <a:path w="1543685">
                  <a:moveTo>
                    <a:pt x="0" y="0"/>
                  </a:moveTo>
                  <a:lnTo>
                    <a:pt x="0" y="0"/>
                  </a:lnTo>
                  <a:lnTo>
                    <a:pt x="1543562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062099" y="4810594"/>
              <a:ext cx="1619885" cy="47625"/>
            </a:xfrm>
            <a:custGeom>
              <a:avLst/>
              <a:gdLst/>
              <a:ahLst/>
              <a:cxnLst/>
              <a:rect l="l" t="t" r="r" b="b"/>
              <a:pathLst>
                <a:path w="1619885" h="47625">
                  <a:moveTo>
                    <a:pt x="56083" y="0"/>
                  </a:moveTo>
                  <a:lnTo>
                    <a:pt x="0" y="24193"/>
                  </a:lnTo>
                  <a:lnTo>
                    <a:pt x="56083" y="47523"/>
                  </a:lnTo>
                  <a:lnTo>
                    <a:pt x="45707" y="24193"/>
                  </a:lnTo>
                  <a:lnTo>
                    <a:pt x="56083" y="0"/>
                  </a:lnTo>
                  <a:close/>
                </a:path>
                <a:path w="1619885" h="47625">
                  <a:moveTo>
                    <a:pt x="1619770" y="24193"/>
                  </a:moveTo>
                  <a:lnTo>
                    <a:pt x="1562938" y="0"/>
                  </a:lnTo>
                  <a:lnTo>
                    <a:pt x="1573314" y="24193"/>
                  </a:lnTo>
                  <a:lnTo>
                    <a:pt x="1562938" y="47523"/>
                  </a:lnTo>
                  <a:lnTo>
                    <a:pt x="1619770" y="2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85327" y="1554874"/>
              <a:ext cx="1158240" cy="3877310"/>
            </a:xfrm>
            <a:custGeom>
              <a:avLst/>
              <a:gdLst/>
              <a:ahLst/>
              <a:cxnLst/>
              <a:rect l="l" t="t" r="r" b="b"/>
              <a:pathLst>
                <a:path w="1158240" h="3877310">
                  <a:moveTo>
                    <a:pt x="0" y="3877205"/>
                  </a:moveTo>
                  <a:lnTo>
                    <a:pt x="0" y="3877205"/>
                  </a:lnTo>
                  <a:lnTo>
                    <a:pt x="0" y="3800134"/>
                  </a:lnTo>
                </a:path>
                <a:path w="1158240" h="3877310">
                  <a:moveTo>
                    <a:pt x="539995" y="3877205"/>
                  </a:moveTo>
                  <a:lnTo>
                    <a:pt x="539995" y="3877205"/>
                  </a:lnTo>
                  <a:lnTo>
                    <a:pt x="539995" y="3800134"/>
                  </a:lnTo>
                </a:path>
                <a:path w="1158240" h="3877310">
                  <a:moveTo>
                    <a:pt x="1157698" y="3072562"/>
                  </a:moveTo>
                  <a:lnTo>
                    <a:pt x="1157698" y="3072562"/>
                  </a:lnTo>
                  <a:lnTo>
                    <a:pt x="1080633" y="3072562"/>
                  </a:lnTo>
                </a:path>
                <a:path w="1158240" h="3877310">
                  <a:moveTo>
                    <a:pt x="0" y="3241369"/>
                  </a:moveTo>
                  <a:lnTo>
                    <a:pt x="0" y="3241369"/>
                  </a:lnTo>
                  <a:lnTo>
                    <a:pt x="0" y="3086906"/>
                  </a:lnTo>
                </a:path>
                <a:path w="1158240" h="3877310">
                  <a:moveTo>
                    <a:pt x="539995" y="3241369"/>
                  </a:moveTo>
                  <a:lnTo>
                    <a:pt x="539995" y="3241369"/>
                  </a:lnTo>
                  <a:lnTo>
                    <a:pt x="539995" y="3086906"/>
                  </a:lnTo>
                </a:path>
                <a:path w="1158240" h="3877310">
                  <a:moveTo>
                    <a:pt x="0" y="2469696"/>
                  </a:moveTo>
                  <a:lnTo>
                    <a:pt x="0" y="2469696"/>
                  </a:lnTo>
                  <a:lnTo>
                    <a:pt x="0" y="2315233"/>
                  </a:lnTo>
                </a:path>
                <a:path w="1158240" h="3877310">
                  <a:moveTo>
                    <a:pt x="539995" y="2469696"/>
                  </a:moveTo>
                  <a:lnTo>
                    <a:pt x="539995" y="2469696"/>
                  </a:lnTo>
                  <a:lnTo>
                    <a:pt x="539995" y="2315233"/>
                  </a:lnTo>
                </a:path>
                <a:path w="1158240" h="3877310">
                  <a:moveTo>
                    <a:pt x="0" y="1698023"/>
                  </a:moveTo>
                  <a:lnTo>
                    <a:pt x="0" y="1698023"/>
                  </a:lnTo>
                  <a:lnTo>
                    <a:pt x="0" y="1543560"/>
                  </a:lnTo>
                </a:path>
                <a:path w="1158240" h="3877310">
                  <a:moveTo>
                    <a:pt x="539995" y="1698023"/>
                  </a:moveTo>
                  <a:lnTo>
                    <a:pt x="539995" y="1698023"/>
                  </a:lnTo>
                  <a:lnTo>
                    <a:pt x="539995" y="1543560"/>
                  </a:lnTo>
                </a:path>
                <a:path w="1158240" h="3877310">
                  <a:moveTo>
                    <a:pt x="0" y="926029"/>
                  </a:moveTo>
                  <a:lnTo>
                    <a:pt x="0" y="926029"/>
                  </a:lnTo>
                  <a:lnTo>
                    <a:pt x="0" y="771673"/>
                  </a:lnTo>
                </a:path>
                <a:path w="1158240" h="3877310">
                  <a:moveTo>
                    <a:pt x="539995" y="926029"/>
                  </a:moveTo>
                  <a:lnTo>
                    <a:pt x="539995" y="926029"/>
                  </a:lnTo>
                  <a:lnTo>
                    <a:pt x="539995" y="771673"/>
                  </a:lnTo>
                </a:path>
                <a:path w="1158240" h="3877310">
                  <a:moveTo>
                    <a:pt x="0" y="154356"/>
                  </a:moveTo>
                  <a:lnTo>
                    <a:pt x="0" y="154356"/>
                  </a:lnTo>
                  <a:lnTo>
                    <a:pt x="0" y="0"/>
                  </a:lnTo>
                </a:path>
                <a:path w="1158240" h="3877310">
                  <a:moveTo>
                    <a:pt x="539995" y="154356"/>
                  </a:moveTo>
                  <a:lnTo>
                    <a:pt x="539995" y="154356"/>
                  </a:lnTo>
                  <a:lnTo>
                    <a:pt x="539995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7752162" y="4523916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998702" y="5437207"/>
            <a:ext cx="90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538912" y="5437207"/>
            <a:ext cx="90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586581" y="5437207"/>
            <a:ext cx="1530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616727" y="5437202"/>
            <a:ext cx="582930" cy="328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2595">
              <a:lnSpc>
                <a:spcPts val="1185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85"/>
              </a:lnSpc>
            </a:pPr>
            <a:r>
              <a:rPr sz="1000" b="1" dirty="0">
                <a:latin typeface="Times New Roman"/>
                <a:cs typeface="Times New Roman"/>
              </a:rPr>
              <a:t>minutes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276141" y="5894538"/>
            <a:ext cx="127762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(b)</a:t>
            </a:r>
            <a:r>
              <a:rPr sz="1000" b="1" spc="-6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Multiprogramming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291663" y="6190288"/>
            <a:ext cx="280733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dirty="0">
                <a:latin typeface="Times New Roman"/>
                <a:cs typeface="Times New Roman"/>
              </a:rPr>
              <a:t>Figure</a:t>
            </a:r>
            <a:r>
              <a:rPr sz="1500" b="1" spc="-20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2.6</a:t>
            </a:r>
            <a:r>
              <a:rPr sz="1500" b="1" spc="340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Utilization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Histograms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133677" y="4794735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602172" y="4982060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6402872" y="5176557"/>
            <a:ext cx="33845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</a:t>
            </a:r>
            <a:r>
              <a:rPr sz="1000" b="1" dirty="0">
                <a:latin typeface="Times New Roman"/>
                <a:cs typeface="Times New Roman"/>
              </a:rPr>
              <a:t>OB</a:t>
            </a:r>
            <a:r>
              <a:rPr sz="1000" b="1" spc="5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5319774" y="4792273"/>
            <a:ext cx="66675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Jo</a:t>
            </a:r>
            <a:r>
              <a:rPr sz="1000" b="1" spc="5" dirty="0">
                <a:latin typeface="Times New Roman"/>
                <a:cs typeface="Times New Roman"/>
              </a:rPr>
              <a:t>b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His</a:t>
            </a:r>
            <a:r>
              <a:rPr sz="1000" b="1" spc="-5" dirty="0">
                <a:latin typeface="Times New Roman"/>
                <a:cs typeface="Times New Roman"/>
              </a:rPr>
              <a:t>to</a:t>
            </a:r>
            <a:r>
              <a:rPr sz="1000" b="1" spc="5" dirty="0">
                <a:latin typeface="Times New Roman"/>
                <a:cs typeface="Times New Roman"/>
              </a:rPr>
              <a:t>ry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5566388" y="4270652"/>
            <a:ext cx="42354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P</a:t>
            </a:r>
            <a:r>
              <a:rPr sz="1000" b="1" dirty="0">
                <a:latin typeface="Times New Roman"/>
                <a:cs typeface="Times New Roman"/>
              </a:rPr>
              <a:t>ri</a:t>
            </a:r>
            <a:r>
              <a:rPr sz="1000" b="1" spc="-5" dirty="0">
                <a:latin typeface="Times New Roman"/>
                <a:cs typeface="Times New Roman"/>
              </a:rPr>
              <a:t>n</a:t>
            </a:r>
            <a:r>
              <a:rPr sz="1000" b="1" spc="5" dirty="0">
                <a:latin typeface="Times New Roman"/>
                <a:cs typeface="Times New Roman"/>
              </a:rPr>
              <a:t>ter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5452391" y="3498974"/>
            <a:ext cx="53721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5" dirty="0">
                <a:latin typeface="Times New Roman"/>
                <a:cs typeface="Times New Roman"/>
              </a:rPr>
              <a:t>erm</a:t>
            </a:r>
            <a:r>
              <a:rPr sz="1000" b="1" spc="-5" dirty="0">
                <a:latin typeface="Times New Roman"/>
                <a:cs typeface="Times New Roman"/>
              </a:rPr>
              <a:t>ina</a:t>
            </a:r>
            <a:r>
              <a:rPr sz="1000" b="1" dirty="0">
                <a:latin typeface="Times New Roman"/>
                <a:cs typeface="Times New Roman"/>
              </a:rPr>
              <a:t>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716020" y="2742506"/>
            <a:ext cx="27432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Disk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494887" y="1955417"/>
            <a:ext cx="495934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Mem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spc="5" dirty="0">
                <a:latin typeface="Times New Roman"/>
                <a:cs typeface="Times New Roman"/>
              </a:rPr>
              <a:t>ry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702216" y="1198838"/>
            <a:ext cx="28892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C</a:t>
            </a:r>
            <a:r>
              <a:rPr sz="1000" b="1" spc="-5" dirty="0">
                <a:latin typeface="Times New Roman"/>
                <a:cs typeface="Times New Roman"/>
              </a:rPr>
              <a:t>P</a:t>
            </a:r>
            <a:r>
              <a:rPr sz="1000" b="1" spc="5" dirty="0">
                <a:latin typeface="Times New Roman"/>
                <a:cs typeface="Times New Roman"/>
              </a:rPr>
              <a:t>U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7665960" y="3855550"/>
            <a:ext cx="77470" cy="154940"/>
          </a:xfrm>
          <a:custGeom>
            <a:avLst/>
            <a:gdLst/>
            <a:ahLst/>
            <a:cxnLst/>
            <a:rect l="l" t="t" r="r" b="b"/>
            <a:pathLst>
              <a:path w="77470" h="154939">
                <a:moveTo>
                  <a:pt x="77065" y="154356"/>
                </a:moveTo>
                <a:lnTo>
                  <a:pt x="77065" y="154356"/>
                </a:lnTo>
                <a:lnTo>
                  <a:pt x="0" y="154356"/>
                </a:lnTo>
              </a:path>
              <a:path w="77470" h="154939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7125363" y="3752244"/>
            <a:ext cx="970915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523875" algn="l"/>
              </a:tabLst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b="1" dirty="0">
                <a:latin typeface="Times New Roman"/>
                <a:cs typeface="Times New Roman"/>
              </a:rPr>
              <a:t>   </a:t>
            </a:r>
            <a:r>
              <a:rPr sz="1000" b="1" spc="-9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665960" y="3238233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6096746" y="3134712"/>
            <a:ext cx="1999614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52575" algn="l"/>
              </a:tabLst>
            </a:pPr>
            <a:r>
              <a:rPr sz="1000" b="1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b="1" dirty="0">
                <a:latin typeface="Times New Roman"/>
                <a:cs typeface="Times New Roman"/>
              </a:rPr>
              <a:t>   </a:t>
            </a:r>
            <a:r>
              <a:rPr sz="1000" b="1" spc="-9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7665960" y="3083877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7752162" y="2980249"/>
            <a:ext cx="217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665960" y="2312204"/>
            <a:ext cx="77470" cy="154940"/>
          </a:xfrm>
          <a:custGeom>
            <a:avLst/>
            <a:gdLst/>
            <a:ahLst/>
            <a:cxnLst/>
            <a:rect l="l" t="t" r="r" b="b"/>
            <a:pathLst>
              <a:path w="77470" h="154939">
                <a:moveTo>
                  <a:pt x="77065" y="154356"/>
                </a:moveTo>
                <a:lnTo>
                  <a:pt x="77065" y="154356"/>
                </a:lnTo>
                <a:lnTo>
                  <a:pt x="0" y="154356"/>
                </a:lnTo>
              </a:path>
              <a:path w="77470" h="154939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7125363" y="2208576"/>
            <a:ext cx="970915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523875" algn="l"/>
              </a:tabLst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b="1" dirty="0">
                <a:latin typeface="Times New Roman"/>
                <a:cs typeface="Times New Roman"/>
              </a:rPr>
              <a:t>   </a:t>
            </a:r>
            <a:r>
              <a:rPr sz="1000" b="1" spc="-9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665960" y="1540530"/>
            <a:ext cx="77470" cy="154940"/>
          </a:xfrm>
          <a:custGeom>
            <a:avLst/>
            <a:gdLst/>
            <a:ahLst/>
            <a:cxnLst/>
            <a:rect l="l" t="t" r="r" b="b"/>
            <a:pathLst>
              <a:path w="77470" h="154939">
                <a:moveTo>
                  <a:pt x="77065" y="154356"/>
                </a:moveTo>
                <a:lnTo>
                  <a:pt x="77065" y="154356"/>
                </a:lnTo>
                <a:lnTo>
                  <a:pt x="0" y="154356"/>
                </a:lnTo>
              </a:path>
              <a:path w="77470" h="154939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/>
          <p:nvPr/>
        </p:nvSpPr>
        <p:spPr>
          <a:xfrm>
            <a:off x="7752162" y="1436903"/>
            <a:ext cx="344170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665960" y="922999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77065" y="0"/>
                </a:moveTo>
                <a:lnTo>
                  <a:pt x="77065" y="0"/>
                </a:lnTo>
                <a:lnTo>
                  <a:pt x="0" y="0"/>
                </a:lnTo>
              </a:path>
            </a:pathLst>
          </a:custGeom>
          <a:ln w="103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7752162" y="819690"/>
            <a:ext cx="34417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100%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3668914" y="4767235"/>
            <a:ext cx="4001135" cy="791210"/>
            <a:chOff x="3668911" y="4767235"/>
            <a:chExt cx="4001135" cy="791210"/>
          </a:xfrm>
        </p:grpSpPr>
        <p:sp>
          <p:nvSpPr>
            <p:cNvPr id="165" name="object 165"/>
            <p:cNvSpPr/>
            <p:nvPr/>
          </p:nvSpPr>
          <p:spPr>
            <a:xfrm>
              <a:off x="6083972" y="4791427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0" y="0"/>
                  </a:lnTo>
                  <a:lnTo>
                    <a:pt x="463357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045962" y="4767237"/>
              <a:ext cx="540385" cy="48895"/>
            </a:xfrm>
            <a:custGeom>
              <a:avLst/>
              <a:gdLst/>
              <a:ahLst/>
              <a:cxnLst/>
              <a:rect l="l" t="t" r="r" b="b"/>
              <a:pathLst>
                <a:path w="540384" h="48895">
                  <a:moveTo>
                    <a:pt x="56311" y="0"/>
                  </a:moveTo>
                  <a:lnTo>
                    <a:pt x="0" y="24193"/>
                  </a:lnTo>
                  <a:lnTo>
                    <a:pt x="56311" y="48387"/>
                  </a:lnTo>
                  <a:lnTo>
                    <a:pt x="45923" y="24193"/>
                  </a:lnTo>
                  <a:lnTo>
                    <a:pt x="56311" y="0"/>
                  </a:lnTo>
                  <a:close/>
                </a:path>
                <a:path w="540384" h="48895">
                  <a:moveTo>
                    <a:pt x="540219" y="24193"/>
                  </a:moveTo>
                  <a:lnTo>
                    <a:pt x="483057" y="0"/>
                  </a:lnTo>
                  <a:lnTo>
                    <a:pt x="493445" y="24193"/>
                  </a:lnTo>
                  <a:lnTo>
                    <a:pt x="483057" y="48387"/>
                  </a:lnTo>
                  <a:lnTo>
                    <a:pt x="540219" y="2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082902" y="5184489"/>
              <a:ext cx="1003935" cy="0"/>
            </a:xfrm>
            <a:custGeom>
              <a:avLst/>
              <a:gdLst/>
              <a:ahLst/>
              <a:cxnLst/>
              <a:rect l="l" t="t" r="r" b="b"/>
              <a:pathLst>
                <a:path w="1003934">
                  <a:moveTo>
                    <a:pt x="0" y="0"/>
                  </a:moveTo>
                  <a:lnTo>
                    <a:pt x="0" y="0"/>
                  </a:lnTo>
                  <a:lnTo>
                    <a:pt x="1003888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045111" y="5160302"/>
              <a:ext cx="1080770" cy="47625"/>
            </a:xfrm>
            <a:custGeom>
              <a:avLst/>
              <a:gdLst/>
              <a:ahLst/>
              <a:cxnLst/>
              <a:rect l="l" t="t" r="r" b="b"/>
              <a:pathLst>
                <a:path w="1080770" h="47625">
                  <a:moveTo>
                    <a:pt x="56413" y="0"/>
                  </a:moveTo>
                  <a:lnTo>
                    <a:pt x="0" y="24193"/>
                  </a:lnTo>
                  <a:lnTo>
                    <a:pt x="56413" y="47523"/>
                  </a:lnTo>
                  <a:lnTo>
                    <a:pt x="46024" y="24193"/>
                  </a:lnTo>
                  <a:lnTo>
                    <a:pt x="56413" y="0"/>
                  </a:lnTo>
                  <a:close/>
                </a:path>
                <a:path w="1080770" h="47625">
                  <a:moveTo>
                    <a:pt x="1080211" y="24193"/>
                  </a:moveTo>
                  <a:lnTo>
                    <a:pt x="1023048" y="0"/>
                  </a:lnTo>
                  <a:lnTo>
                    <a:pt x="1033437" y="24193"/>
                  </a:lnTo>
                  <a:lnTo>
                    <a:pt x="1023048" y="47523"/>
                  </a:lnTo>
                  <a:lnTo>
                    <a:pt x="1080211" y="2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087932" y="5008510"/>
              <a:ext cx="1543685" cy="0"/>
            </a:xfrm>
            <a:custGeom>
              <a:avLst/>
              <a:gdLst/>
              <a:ahLst/>
              <a:cxnLst/>
              <a:rect l="l" t="t" r="r" b="b"/>
              <a:pathLst>
                <a:path w="1543684">
                  <a:moveTo>
                    <a:pt x="0" y="0"/>
                  </a:moveTo>
                  <a:lnTo>
                    <a:pt x="0" y="0"/>
                  </a:lnTo>
                  <a:lnTo>
                    <a:pt x="1543562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049924" y="4984330"/>
              <a:ext cx="1620520" cy="48260"/>
            </a:xfrm>
            <a:custGeom>
              <a:avLst/>
              <a:gdLst/>
              <a:ahLst/>
              <a:cxnLst/>
              <a:rect l="l" t="t" r="r" b="b"/>
              <a:pathLst>
                <a:path w="1620520" h="48260">
                  <a:moveTo>
                    <a:pt x="56299" y="0"/>
                  </a:moveTo>
                  <a:lnTo>
                    <a:pt x="0" y="24180"/>
                  </a:lnTo>
                  <a:lnTo>
                    <a:pt x="56299" y="48158"/>
                  </a:lnTo>
                  <a:lnTo>
                    <a:pt x="46024" y="24180"/>
                  </a:lnTo>
                  <a:lnTo>
                    <a:pt x="56299" y="0"/>
                  </a:lnTo>
                  <a:close/>
                </a:path>
                <a:path w="1620520" h="48260">
                  <a:moveTo>
                    <a:pt x="1620100" y="24180"/>
                  </a:moveTo>
                  <a:lnTo>
                    <a:pt x="1563154" y="0"/>
                  </a:lnTo>
                  <a:lnTo>
                    <a:pt x="1573542" y="24180"/>
                  </a:lnTo>
                  <a:lnTo>
                    <a:pt x="1563154" y="48158"/>
                  </a:lnTo>
                  <a:lnTo>
                    <a:pt x="1620100" y="24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77166" y="5518998"/>
              <a:ext cx="864235" cy="0"/>
            </a:xfrm>
            <a:custGeom>
              <a:avLst/>
              <a:gdLst/>
              <a:ahLst/>
              <a:cxnLst/>
              <a:rect l="l" t="t" r="r" b="b"/>
              <a:pathLst>
                <a:path w="864235">
                  <a:moveTo>
                    <a:pt x="0" y="0"/>
                  </a:moveTo>
                  <a:lnTo>
                    <a:pt x="0" y="0"/>
                  </a:lnTo>
                  <a:lnTo>
                    <a:pt x="863778" y="0"/>
                  </a:lnTo>
                </a:path>
              </a:pathLst>
            </a:custGeom>
            <a:ln w="159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511188" y="5479392"/>
              <a:ext cx="93345" cy="79375"/>
            </a:xfrm>
            <a:custGeom>
              <a:avLst/>
              <a:gdLst/>
              <a:ahLst/>
              <a:cxnLst/>
              <a:rect l="l" t="t" r="r" b="b"/>
              <a:pathLst>
                <a:path w="93345" h="79375">
                  <a:moveTo>
                    <a:pt x="0" y="0"/>
                  </a:moveTo>
                  <a:lnTo>
                    <a:pt x="17018" y="39605"/>
                  </a:lnTo>
                  <a:lnTo>
                    <a:pt x="0" y="78890"/>
                  </a:lnTo>
                  <a:lnTo>
                    <a:pt x="93335" y="3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7480615" y="5651657"/>
            <a:ext cx="2673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1510650" y="912503"/>
            <a:ext cx="6421120" cy="4796790"/>
            <a:chOff x="1510648" y="912503"/>
            <a:chExt cx="6421120" cy="4796790"/>
          </a:xfrm>
        </p:grpSpPr>
        <p:sp>
          <p:nvSpPr>
            <p:cNvPr id="175" name="object 175"/>
            <p:cNvSpPr/>
            <p:nvPr/>
          </p:nvSpPr>
          <p:spPr>
            <a:xfrm>
              <a:off x="7198321" y="5669180"/>
              <a:ext cx="670560" cy="0"/>
            </a:xfrm>
            <a:custGeom>
              <a:avLst/>
              <a:gdLst/>
              <a:ahLst/>
              <a:cxnLst/>
              <a:rect l="l" t="t" r="r" b="b"/>
              <a:pathLst>
                <a:path w="670559">
                  <a:moveTo>
                    <a:pt x="0" y="0"/>
                  </a:moveTo>
                  <a:lnTo>
                    <a:pt x="0" y="0"/>
                  </a:lnTo>
                  <a:lnTo>
                    <a:pt x="670150" y="0"/>
                  </a:lnTo>
                </a:path>
              </a:pathLst>
            </a:custGeom>
            <a:ln w="159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838716" y="5629788"/>
              <a:ext cx="92710" cy="79375"/>
            </a:xfrm>
            <a:custGeom>
              <a:avLst/>
              <a:gdLst/>
              <a:ahLst/>
              <a:cxnLst/>
              <a:rect l="l" t="t" r="r" b="b"/>
              <a:pathLst>
                <a:path w="92709" h="79375">
                  <a:moveTo>
                    <a:pt x="0" y="0"/>
                  </a:moveTo>
                  <a:lnTo>
                    <a:pt x="16162" y="39391"/>
                  </a:lnTo>
                  <a:lnTo>
                    <a:pt x="0" y="78997"/>
                  </a:lnTo>
                  <a:lnTo>
                    <a:pt x="92478" y="39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521144" y="922999"/>
              <a:ext cx="6144260" cy="3704590"/>
            </a:xfrm>
            <a:custGeom>
              <a:avLst/>
              <a:gdLst/>
              <a:ahLst/>
              <a:cxnLst/>
              <a:rect l="l" t="t" r="r" b="b"/>
              <a:pathLst>
                <a:path w="6144259" h="3704590">
                  <a:moveTo>
                    <a:pt x="3240079" y="617531"/>
                  </a:moveTo>
                  <a:lnTo>
                    <a:pt x="0" y="617531"/>
                  </a:lnTo>
                  <a:lnTo>
                    <a:pt x="0" y="0"/>
                  </a:lnTo>
                  <a:lnTo>
                    <a:pt x="3240079" y="0"/>
                  </a:lnTo>
                  <a:lnTo>
                    <a:pt x="3240079" y="617531"/>
                  </a:lnTo>
                  <a:close/>
                </a:path>
                <a:path w="6144259" h="3704590">
                  <a:moveTo>
                    <a:pt x="3240079" y="1389204"/>
                  </a:moveTo>
                  <a:lnTo>
                    <a:pt x="0" y="1389204"/>
                  </a:lnTo>
                  <a:lnTo>
                    <a:pt x="0" y="771887"/>
                  </a:lnTo>
                  <a:lnTo>
                    <a:pt x="3240079" y="771887"/>
                  </a:lnTo>
                  <a:lnTo>
                    <a:pt x="3240079" y="1389204"/>
                  </a:lnTo>
                  <a:close/>
                </a:path>
                <a:path w="6144259" h="3704590">
                  <a:moveTo>
                    <a:pt x="3240079" y="2160877"/>
                  </a:moveTo>
                  <a:lnTo>
                    <a:pt x="0" y="2160877"/>
                  </a:lnTo>
                  <a:lnTo>
                    <a:pt x="0" y="1543560"/>
                  </a:lnTo>
                  <a:lnTo>
                    <a:pt x="3240079" y="1543560"/>
                  </a:lnTo>
                  <a:lnTo>
                    <a:pt x="3240079" y="2160877"/>
                  </a:lnTo>
                  <a:close/>
                </a:path>
                <a:path w="6144259" h="3704590">
                  <a:moveTo>
                    <a:pt x="3240079" y="2932550"/>
                  </a:moveTo>
                  <a:lnTo>
                    <a:pt x="0" y="2932550"/>
                  </a:lnTo>
                  <a:lnTo>
                    <a:pt x="0" y="2314484"/>
                  </a:lnTo>
                  <a:lnTo>
                    <a:pt x="3240079" y="2314484"/>
                  </a:lnTo>
                  <a:lnTo>
                    <a:pt x="3240079" y="2932550"/>
                  </a:lnTo>
                  <a:close/>
                </a:path>
                <a:path w="6144259" h="3704590">
                  <a:moveTo>
                    <a:pt x="3240079" y="3704437"/>
                  </a:moveTo>
                  <a:lnTo>
                    <a:pt x="0" y="3704437"/>
                  </a:lnTo>
                  <a:lnTo>
                    <a:pt x="0" y="3086157"/>
                  </a:lnTo>
                  <a:lnTo>
                    <a:pt x="3240079" y="3086157"/>
                  </a:lnTo>
                  <a:lnTo>
                    <a:pt x="3240079" y="3704437"/>
                  </a:lnTo>
                  <a:close/>
                </a:path>
                <a:path w="6144259" h="3704590">
                  <a:moveTo>
                    <a:pt x="6144066" y="617531"/>
                  </a:moveTo>
                  <a:lnTo>
                    <a:pt x="4523973" y="617531"/>
                  </a:lnTo>
                  <a:lnTo>
                    <a:pt x="4523973" y="0"/>
                  </a:lnTo>
                  <a:lnTo>
                    <a:pt x="6144066" y="0"/>
                  </a:lnTo>
                  <a:lnTo>
                    <a:pt x="6144066" y="617531"/>
                  </a:lnTo>
                  <a:close/>
                </a:path>
                <a:path w="6144259" h="3704590">
                  <a:moveTo>
                    <a:pt x="6144066" y="1389204"/>
                  </a:moveTo>
                  <a:lnTo>
                    <a:pt x="4523973" y="1389204"/>
                  </a:lnTo>
                  <a:lnTo>
                    <a:pt x="4523973" y="771887"/>
                  </a:lnTo>
                  <a:lnTo>
                    <a:pt x="6144066" y="771887"/>
                  </a:lnTo>
                  <a:lnTo>
                    <a:pt x="6144066" y="1389204"/>
                  </a:lnTo>
                  <a:close/>
                </a:path>
                <a:path w="6144259" h="3704590">
                  <a:moveTo>
                    <a:pt x="6144066" y="2160877"/>
                  </a:moveTo>
                  <a:lnTo>
                    <a:pt x="4523973" y="2160877"/>
                  </a:lnTo>
                  <a:lnTo>
                    <a:pt x="4523973" y="1543560"/>
                  </a:lnTo>
                  <a:lnTo>
                    <a:pt x="6144066" y="1543560"/>
                  </a:lnTo>
                  <a:lnTo>
                    <a:pt x="6144066" y="2160877"/>
                  </a:lnTo>
                  <a:close/>
                </a:path>
                <a:path w="6144259" h="3704590">
                  <a:moveTo>
                    <a:pt x="6144066" y="2932550"/>
                  </a:moveTo>
                  <a:lnTo>
                    <a:pt x="4523973" y="2932550"/>
                  </a:lnTo>
                  <a:lnTo>
                    <a:pt x="4523973" y="2315233"/>
                  </a:lnTo>
                  <a:lnTo>
                    <a:pt x="6144066" y="2315233"/>
                  </a:lnTo>
                  <a:lnTo>
                    <a:pt x="6144066" y="2932550"/>
                  </a:lnTo>
                  <a:close/>
                </a:path>
                <a:path w="6144259" h="3704590">
                  <a:moveTo>
                    <a:pt x="6144066" y="3704437"/>
                  </a:moveTo>
                  <a:lnTo>
                    <a:pt x="4523973" y="3704437"/>
                  </a:lnTo>
                  <a:lnTo>
                    <a:pt x="4523973" y="3086906"/>
                  </a:lnTo>
                  <a:lnTo>
                    <a:pt x="6144066" y="3086906"/>
                  </a:lnTo>
                  <a:lnTo>
                    <a:pt x="6144066" y="3704437"/>
                  </a:lnTo>
                  <a:close/>
                </a:path>
              </a:pathLst>
            </a:custGeom>
            <a:ln w="20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38784" y="531882"/>
            <a:ext cx="2542540" cy="1390015"/>
            <a:chOff x="938783" y="531876"/>
            <a:chExt cx="2542540" cy="13900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783" y="531876"/>
              <a:ext cx="2308860" cy="13898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2116" y="531876"/>
              <a:ext cx="1028700" cy="138988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3597" y="694690"/>
            <a:ext cx="649668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35" dirty="0"/>
              <a:t>Time-Sharing</a:t>
            </a:r>
            <a:r>
              <a:rPr spc="130" dirty="0"/>
              <a:t> </a:t>
            </a:r>
            <a:r>
              <a:rPr spc="70" dirty="0"/>
              <a:t>Systems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5288" y="531876"/>
            <a:ext cx="5518404" cy="1389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2840" y="2076663"/>
            <a:ext cx="7569834" cy="3828612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895"/>
              </a:spcBef>
              <a:buClr>
                <a:srgbClr val="990000"/>
              </a:buClr>
              <a:buSzPct val="74137"/>
              <a:buFont typeface="Wingdings"/>
              <a:buChar char=""/>
              <a:tabLst>
                <a:tab pos="294640" algn="l"/>
              </a:tabLst>
            </a:pP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Can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10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29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used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6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9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handle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multiple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interactive</a:t>
            </a:r>
            <a:r>
              <a:rPr sz="29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jobs</a:t>
            </a:r>
            <a:endParaRPr sz="29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4137"/>
              <a:buFont typeface="Wingdings"/>
              <a:buChar char=""/>
              <a:tabLst>
                <a:tab pos="294640" algn="l"/>
              </a:tabLst>
            </a:pP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00" dirty="0">
                <a:solidFill>
                  <a:srgbClr val="252525"/>
                </a:solidFill>
                <a:latin typeface="Georgia"/>
                <a:cs typeface="Georgia"/>
              </a:rPr>
              <a:t>shared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65" dirty="0">
                <a:solidFill>
                  <a:srgbClr val="252525"/>
                </a:solidFill>
                <a:latin typeface="Georgia"/>
                <a:cs typeface="Georgia"/>
              </a:rPr>
              <a:t>among</a:t>
            </a:r>
            <a:r>
              <a:rPr sz="29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multiple</a:t>
            </a:r>
            <a:r>
              <a:rPr sz="29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14" dirty="0">
                <a:solidFill>
                  <a:srgbClr val="252525"/>
                </a:solidFill>
                <a:latin typeface="Georgia"/>
                <a:cs typeface="Georgia"/>
              </a:rPr>
              <a:t>users</a:t>
            </a:r>
            <a:endParaRPr sz="2900">
              <a:latin typeface="Georgia"/>
              <a:cs typeface="Georgia"/>
            </a:endParaRPr>
          </a:p>
          <a:p>
            <a:pPr marL="294005" marR="987425" indent="-28194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4137"/>
              <a:buFont typeface="Wingdings"/>
              <a:buChar char=""/>
              <a:tabLst>
                <a:tab pos="294640" algn="l"/>
              </a:tabLst>
            </a:pPr>
            <a:r>
              <a:rPr sz="2900" spc="-50" dirty="0">
                <a:solidFill>
                  <a:srgbClr val="252525"/>
                </a:solidFill>
                <a:latin typeface="Georgia"/>
                <a:cs typeface="Georgia"/>
              </a:rPr>
              <a:t>Multiple</a:t>
            </a:r>
            <a:r>
              <a:rPr sz="29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14" dirty="0">
                <a:solidFill>
                  <a:srgbClr val="252525"/>
                </a:solidFill>
                <a:latin typeface="Georgia"/>
                <a:cs typeface="Georgia"/>
              </a:rPr>
              <a:t>users</a:t>
            </a:r>
            <a:r>
              <a:rPr sz="29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simultaneously</a:t>
            </a:r>
            <a:r>
              <a:rPr sz="29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29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900" spc="-68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0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29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0" dirty="0">
                <a:solidFill>
                  <a:srgbClr val="252525"/>
                </a:solidFill>
                <a:latin typeface="Georgia"/>
                <a:cs typeface="Georgia"/>
              </a:rPr>
              <a:t>through</a:t>
            </a:r>
            <a:r>
              <a:rPr sz="29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0" dirty="0">
                <a:solidFill>
                  <a:srgbClr val="252525"/>
                </a:solidFill>
                <a:latin typeface="Georgia"/>
                <a:cs typeface="Georgia"/>
              </a:rPr>
              <a:t>terminals,</a:t>
            </a:r>
            <a:r>
              <a:rPr sz="29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45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29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60" dirty="0">
                <a:solidFill>
                  <a:srgbClr val="252525"/>
                </a:solidFill>
                <a:latin typeface="Georgia"/>
                <a:cs typeface="Georgia"/>
              </a:rPr>
              <a:t>OS </a:t>
            </a:r>
            <a:r>
              <a:rPr sz="2900" spc="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interleaving</a:t>
            </a:r>
            <a:r>
              <a:rPr sz="29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60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3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900" spc="3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55" dirty="0">
                <a:solidFill>
                  <a:srgbClr val="252525"/>
                </a:solidFill>
                <a:latin typeface="Georgia"/>
                <a:cs typeface="Georgia"/>
              </a:rPr>
              <a:t>each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10" dirty="0">
                <a:solidFill>
                  <a:srgbClr val="252525"/>
                </a:solidFill>
                <a:latin typeface="Georgia"/>
                <a:cs typeface="Georgia"/>
              </a:rPr>
              <a:t>user </a:t>
            </a:r>
            <a:r>
              <a:rPr sz="2900" spc="-10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8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9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4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9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0" dirty="0">
                <a:solidFill>
                  <a:srgbClr val="252525"/>
                </a:solidFill>
                <a:latin typeface="Georgia"/>
                <a:cs typeface="Georgia"/>
              </a:rPr>
              <a:t>short</a:t>
            </a:r>
            <a:r>
              <a:rPr sz="29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130" dirty="0">
                <a:solidFill>
                  <a:srgbClr val="252525"/>
                </a:solidFill>
                <a:latin typeface="Georgia"/>
                <a:cs typeface="Georgia"/>
              </a:rPr>
              <a:t>burst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5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29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90" dirty="0">
                <a:solidFill>
                  <a:srgbClr val="252525"/>
                </a:solidFill>
                <a:latin typeface="Georgia"/>
                <a:cs typeface="Georgia"/>
              </a:rPr>
              <a:t>quantum</a:t>
            </a:r>
            <a:r>
              <a:rPr sz="29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30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29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900" spc="-70" dirty="0">
                <a:solidFill>
                  <a:srgbClr val="252525"/>
                </a:solidFill>
                <a:latin typeface="Georgia"/>
                <a:cs typeface="Georgia"/>
              </a:rPr>
              <a:t>computation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375" y="216408"/>
            <a:ext cx="7075932" cy="117652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7225" y="350901"/>
            <a:ext cx="6292215" cy="13830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67435" marR="5080" indent="-1055370">
              <a:lnSpc>
                <a:spcPts val="5400"/>
              </a:lnSpc>
              <a:spcBef>
                <a:spcPts val="85"/>
              </a:spcBef>
            </a:pPr>
            <a:r>
              <a:rPr sz="4400" spc="135" dirty="0"/>
              <a:t>Batch</a:t>
            </a:r>
            <a:r>
              <a:rPr sz="4400" spc="95" dirty="0"/>
              <a:t> </a:t>
            </a:r>
            <a:r>
              <a:rPr sz="4400" spc="150" dirty="0"/>
              <a:t>Multiprogramming </a:t>
            </a:r>
            <a:r>
              <a:rPr sz="4400" spc="-980" dirty="0"/>
              <a:t> </a:t>
            </a:r>
            <a:r>
              <a:rPr sz="4400" spc="155" dirty="0"/>
              <a:t>vs.</a:t>
            </a:r>
            <a:r>
              <a:rPr sz="4400" spc="114" dirty="0"/>
              <a:t> </a:t>
            </a:r>
            <a:r>
              <a:rPr sz="4400" spc="254" dirty="0"/>
              <a:t>Time</a:t>
            </a:r>
            <a:r>
              <a:rPr sz="4400" spc="120" dirty="0"/>
              <a:t> </a:t>
            </a:r>
            <a:r>
              <a:rPr sz="4400" spc="160" dirty="0"/>
              <a:t>Sharing</a:t>
            </a:r>
            <a:endParaRPr sz="44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7983" y="902214"/>
            <a:ext cx="4826508" cy="117652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776617" y="3211207"/>
            <a:ext cx="19685" cy="725170"/>
          </a:xfrm>
          <a:custGeom>
            <a:avLst/>
            <a:gdLst/>
            <a:ahLst/>
            <a:cxnLst/>
            <a:rect l="l" t="t" r="r" b="b"/>
            <a:pathLst>
              <a:path w="19684" h="725170">
                <a:moveTo>
                  <a:pt x="19164" y="380263"/>
                </a:moveTo>
                <a:lnTo>
                  <a:pt x="0" y="380263"/>
                </a:lnTo>
                <a:lnTo>
                  <a:pt x="0" y="724903"/>
                </a:lnTo>
                <a:lnTo>
                  <a:pt x="19164" y="724903"/>
                </a:lnTo>
                <a:lnTo>
                  <a:pt x="19164" y="380263"/>
                </a:lnTo>
                <a:close/>
              </a:path>
              <a:path w="19684" h="725170">
                <a:moveTo>
                  <a:pt x="19164" y="0"/>
                </a:moveTo>
                <a:lnTo>
                  <a:pt x="0" y="0"/>
                </a:lnTo>
                <a:lnTo>
                  <a:pt x="0" y="362432"/>
                </a:lnTo>
                <a:lnTo>
                  <a:pt x="19164" y="362432"/>
                </a:lnTo>
                <a:lnTo>
                  <a:pt x="19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81002" y="3200420"/>
          <a:ext cx="8407399" cy="1607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8445"/>
                <a:gridCol w="2799714"/>
                <a:gridCol w="2809240"/>
              </a:tblGrid>
              <a:tr h="3767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Batch</a:t>
                      </a:r>
                      <a:r>
                        <a:rPr sz="17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Multiprogramming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914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b="1" spc="-10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7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Sharing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2235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Principal</a:t>
                      </a:r>
                      <a:r>
                        <a:rPr sz="17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Maximize</a:t>
                      </a:r>
                      <a:r>
                        <a:rPr sz="17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processor</a:t>
                      </a:r>
                      <a:r>
                        <a:rPr sz="17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5" dirty="0">
                          <a:latin typeface="Times New Roman"/>
                          <a:cs typeface="Times New Roman"/>
                        </a:rPr>
                        <a:t>use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Minimize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response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time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868221">
                <a:tc>
                  <a:txBody>
                    <a:bodyPr/>
                    <a:lstStyle/>
                    <a:p>
                      <a:pPr marL="81280" marR="765175">
                        <a:lnSpc>
                          <a:spcPts val="1989"/>
                        </a:lnSpc>
                        <a:spcBef>
                          <a:spcPts val="335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Source of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directives </a:t>
                      </a:r>
                      <a:r>
                        <a:rPr sz="17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700" spc="-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operating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 marR="206375">
                        <a:lnSpc>
                          <a:spcPct val="97700"/>
                        </a:lnSpc>
                        <a:spcBef>
                          <a:spcPts val="275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Job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control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language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commands</a:t>
                      </a: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provided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7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job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81915" marR="527685">
                        <a:lnSpc>
                          <a:spcPts val="1989"/>
                        </a:lnSpc>
                        <a:spcBef>
                          <a:spcPts val="335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Commands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entered</a:t>
                      </a:r>
                      <a:r>
                        <a:rPr sz="17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5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700" spc="-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8776620" y="3953482"/>
            <a:ext cx="19685" cy="850900"/>
          </a:xfrm>
          <a:custGeom>
            <a:avLst/>
            <a:gdLst/>
            <a:ahLst/>
            <a:cxnLst/>
            <a:rect l="l" t="t" r="r" b="b"/>
            <a:pathLst>
              <a:path w="19684" h="850900">
                <a:moveTo>
                  <a:pt x="19168" y="0"/>
                </a:moveTo>
                <a:lnTo>
                  <a:pt x="0" y="0"/>
                </a:lnTo>
                <a:lnTo>
                  <a:pt x="0" y="850613"/>
                </a:lnTo>
                <a:lnTo>
                  <a:pt x="19168" y="850613"/>
                </a:lnTo>
                <a:lnTo>
                  <a:pt x="19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98347" y="5436819"/>
            <a:ext cx="847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latin typeface="Calibri"/>
                <a:cs typeface="Calibri"/>
              </a:rPr>
              <a:t>Table 2.3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8616" y="5436819"/>
            <a:ext cx="416115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latin typeface="Calibri"/>
                <a:cs typeface="Calibri"/>
              </a:rPr>
              <a:t>Batch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50" dirty="0">
                <a:latin typeface="Calibri"/>
                <a:cs typeface="Calibri"/>
              </a:rPr>
              <a:t>Multiprogramming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versus</a:t>
            </a:r>
            <a:r>
              <a:rPr sz="1600" b="1" spc="65" dirty="0">
                <a:latin typeface="Calibri"/>
                <a:cs typeface="Calibri"/>
              </a:rPr>
              <a:t> </a:t>
            </a:r>
            <a:r>
              <a:rPr sz="1600" b="1" spc="85" dirty="0">
                <a:latin typeface="Calibri"/>
                <a:cs typeface="Calibri"/>
              </a:rPr>
              <a:t>Time</a:t>
            </a:r>
            <a:r>
              <a:rPr sz="1600" b="1" spc="70" dirty="0">
                <a:latin typeface="Calibri"/>
                <a:cs typeface="Calibri"/>
              </a:rPr>
              <a:t> </a:t>
            </a:r>
            <a:r>
              <a:rPr sz="1600" b="1" spc="55" dirty="0">
                <a:latin typeface="Calibri"/>
                <a:cs typeface="Calibri"/>
              </a:rPr>
              <a:t>Sharing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571240" y="2797936"/>
            <a:ext cx="1905" cy="3375660"/>
          </a:xfrm>
          <a:custGeom>
            <a:avLst/>
            <a:gdLst/>
            <a:ahLst/>
            <a:cxnLst/>
            <a:rect l="l" t="t" r="r" b="b"/>
            <a:pathLst>
              <a:path w="1904" h="3375660">
                <a:moveTo>
                  <a:pt x="1524" y="0"/>
                </a:moveTo>
                <a:lnTo>
                  <a:pt x="0" y="33750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84049" y="82296"/>
            <a:ext cx="8586470" cy="2155190"/>
            <a:chOff x="384047" y="82296"/>
            <a:chExt cx="8586470" cy="21551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82296"/>
              <a:ext cx="5948172" cy="14691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7444" y="82296"/>
              <a:ext cx="1107948" cy="14691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0615" y="82296"/>
              <a:ext cx="3279647" cy="14691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4659" y="768096"/>
              <a:ext cx="3192780" cy="146913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9393" y="264038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672715" marR="5080" indent="-2611755">
              <a:lnSpc>
                <a:spcPts val="5400"/>
              </a:lnSpc>
              <a:spcBef>
                <a:spcPts val="975"/>
              </a:spcBef>
            </a:pPr>
            <a:r>
              <a:rPr spc="180" dirty="0"/>
              <a:t>Compatible</a:t>
            </a:r>
            <a:r>
              <a:rPr spc="75" dirty="0"/>
              <a:t> </a:t>
            </a:r>
            <a:r>
              <a:rPr spc="235" dirty="0"/>
              <a:t>Time-Sharing </a:t>
            </a:r>
            <a:r>
              <a:rPr spc="-1160" dirty="0"/>
              <a:t> </a:t>
            </a:r>
            <a:r>
              <a:rPr spc="75" dirty="0"/>
              <a:t>Systems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6442" y="2175133"/>
            <a:ext cx="3545840" cy="4253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05"/>
              </a:spcBef>
            </a:pPr>
            <a:r>
              <a:rPr sz="2600" b="1" spc="360" dirty="0">
                <a:solidFill>
                  <a:srgbClr val="990000"/>
                </a:solidFill>
                <a:latin typeface="Calibri"/>
                <a:cs typeface="Calibri"/>
              </a:rPr>
              <a:t>CTSS</a:t>
            </a:r>
            <a:endParaRPr sz="2600">
              <a:latin typeface="Calibri"/>
              <a:cs typeface="Calibri"/>
            </a:endParaRPr>
          </a:p>
          <a:p>
            <a:pPr marL="332740" indent="-282575">
              <a:lnSpc>
                <a:spcPts val="2055"/>
              </a:lnSpc>
              <a:spcBef>
                <a:spcPts val="132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332740" algn="l"/>
                <a:tab pos="333375" algn="l"/>
              </a:tabLst>
            </a:pP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first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time-sharing</a:t>
            </a:r>
            <a:endParaRPr sz="1800">
              <a:latin typeface="Georgia"/>
              <a:cs typeface="Georgia"/>
            </a:endParaRPr>
          </a:p>
          <a:p>
            <a:pPr marL="332740">
              <a:lnSpc>
                <a:spcPts val="2055"/>
              </a:lnSpc>
            </a:pP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operating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  <a:p>
            <a:pPr marL="332740" marR="379095" indent="-282575">
              <a:lnSpc>
                <a:spcPts val="1910"/>
              </a:lnSpc>
              <a:spcBef>
                <a:spcPts val="1830"/>
              </a:spcBef>
              <a:buClr>
                <a:srgbClr val="990000"/>
              </a:buClr>
              <a:buSzPct val="74285"/>
              <a:buFont typeface="Wingdings"/>
              <a:buChar char=""/>
              <a:tabLst>
                <a:tab pos="332740" algn="l"/>
                <a:tab pos="333375" algn="l"/>
              </a:tabLst>
            </a:pPr>
            <a:r>
              <a:rPr sz="1750" spc="-20" dirty="0">
                <a:solidFill>
                  <a:srgbClr val="252525"/>
                </a:solidFill>
                <a:latin typeface="Georgia"/>
                <a:cs typeface="Georgia"/>
              </a:rPr>
              <a:t>Developed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75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MIT</a:t>
            </a:r>
            <a:r>
              <a:rPr sz="175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175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5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group </a:t>
            </a:r>
            <a:r>
              <a:rPr sz="1750" spc="-40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0" dirty="0">
                <a:solidFill>
                  <a:srgbClr val="252525"/>
                </a:solidFill>
                <a:latin typeface="Georgia"/>
                <a:cs typeface="Georgia"/>
              </a:rPr>
              <a:t>known</a:t>
            </a:r>
            <a:r>
              <a:rPr sz="175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175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Project</a:t>
            </a:r>
            <a:r>
              <a:rPr sz="175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120" dirty="0">
                <a:solidFill>
                  <a:srgbClr val="252525"/>
                </a:solidFill>
                <a:latin typeface="Georgia"/>
                <a:cs typeface="Georgia"/>
              </a:rPr>
              <a:t>MAC</a:t>
            </a:r>
            <a:endParaRPr sz="1750">
              <a:latin typeface="Georgia"/>
              <a:cs typeface="Georgia"/>
            </a:endParaRPr>
          </a:p>
          <a:p>
            <a:pPr marL="332740" marR="202565" indent="-282575">
              <a:lnSpc>
                <a:spcPts val="1910"/>
              </a:lnSpc>
              <a:spcBef>
                <a:spcPts val="1785"/>
              </a:spcBef>
              <a:buClr>
                <a:srgbClr val="990000"/>
              </a:buClr>
              <a:buSzPct val="74285"/>
              <a:buFont typeface="Wingdings"/>
              <a:buChar char=""/>
              <a:tabLst>
                <a:tab pos="332740" algn="l"/>
                <a:tab pos="333375" algn="l"/>
              </a:tabLst>
            </a:pPr>
            <a:r>
              <a:rPr sz="1750" spc="-15" dirty="0">
                <a:solidFill>
                  <a:srgbClr val="252525"/>
                </a:solidFill>
                <a:latin typeface="Georgia"/>
                <a:cs typeface="Georgia"/>
              </a:rPr>
              <a:t>Ran</a:t>
            </a:r>
            <a:r>
              <a:rPr sz="175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5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175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110" dirty="0">
                <a:solidFill>
                  <a:srgbClr val="252525"/>
                </a:solidFill>
                <a:latin typeface="Georgia"/>
                <a:cs typeface="Georgia"/>
              </a:rPr>
              <a:t>32,000 </a:t>
            </a:r>
            <a:r>
              <a:rPr sz="1750" spc="-409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80" dirty="0">
                <a:solidFill>
                  <a:srgbClr val="252525"/>
                </a:solidFill>
                <a:latin typeface="Georgia"/>
                <a:cs typeface="Georgia"/>
              </a:rPr>
              <a:t>36-bit</a:t>
            </a:r>
            <a:r>
              <a:rPr sz="1750" spc="-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5" dirty="0">
                <a:solidFill>
                  <a:srgbClr val="252525"/>
                </a:solidFill>
                <a:latin typeface="Georgia"/>
                <a:cs typeface="Georgia"/>
              </a:rPr>
              <a:t>words </a:t>
            </a:r>
            <a:r>
              <a:rPr sz="1750" spc="-1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5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5" dirty="0">
                <a:solidFill>
                  <a:srgbClr val="252525"/>
                </a:solidFill>
                <a:latin typeface="Georgia"/>
                <a:cs typeface="Georgia"/>
              </a:rPr>
              <a:t>main memory, 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175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5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60" dirty="0">
                <a:solidFill>
                  <a:srgbClr val="252525"/>
                </a:solidFill>
                <a:latin typeface="Georgia"/>
                <a:cs typeface="Georgia"/>
              </a:rPr>
              <a:t>resident</a:t>
            </a:r>
            <a:r>
              <a:rPr sz="175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monitor </a:t>
            </a:r>
            <a:r>
              <a:rPr sz="175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" dirty="0">
                <a:solidFill>
                  <a:srgbClr val="252525"/>
                </a:solidFill>
                <a:latin typeface="Georgia"/>
                <a:cs typeface="Georgia"/>
              </a:rPr>
              <a:t>c</a:t>
            </a:r>
            <a:r>
              <a:rPr sz="1750" spc="5" dirty="0">
                <a:solidFill>
                  <a:srgbClr val="252525"/>
                </a:solidFill>
                <a:latin typeface="Georgia"/>
                <a:cs typeface="Georgia"/>
              </a:rPr>
              <a:t>o</a:t>
            </a:r>
            <a:r>
              <a:rPr sz="1750" spc="-70" dirty="0">
                <a:solidFill>
                  <a:srgbClr val="252525"/>
                </a:solidFill>
                <a:latin typeface="Georgia"/>
                <a:cs typeface="Georgia"/>
              </a:rPr>
              <a:t>ns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uming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5</a:t>
            </a:r>
            <a:r>
              <a:rPr sz="1750" spc="-175" dirty="0">
                <a:solidFill>
                  <a:srgbClr val="252525"/>
                </a:solidFill>
                <a:latin typeface="Georgia"/>
                <a:cs typeface="Georgia"/>
              </a:rPr>
              <a:t>000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1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19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endParaRPr sz="1750">
              <a:latin typeface="Georgia"/>
              <a:cs typeface="Georgia"/>
            </a:endParaRPr>
          </a:p>
          <a:p>
            <a:pPr marL="332740" marR="55880" indent="-282575">
              <a:lnSpc>
                <a:spcPct val="90700"/>
              </a:lnSpc>
              <a:spcBef>
                <a:spcPts val="1770"/>
              </a:spcBef>
              <a:buClr>
                <a:srgbClr val="990000"/>
              </a:buClr>
              <a:buSzPct val="74285"/>
              <a:buFont typeface="Wingdings"/>
              <a:buChar char=""/>
              <a:tabLst>
                <a:tab pos="332740" algn="l"/>
                <a:tab pos="333375" algn="l"/>
              </a:tabLst>
            </a:pP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5" dirty="0">
                <a:solidFill>
                  <a:srgbClr val="252525"/>
                </a:solidFill>
                <a:latin typeface="Georgia"/>
                <a:cs typeface="Georgia"/>
              </a:rPr>
              <a:t>simplify</a:t>
            </a:r>
            <a:r>
              <a:rPr sz="175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both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5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0" dirty="0">
                <a:solidFill>
                  <a:srgbClr val="252525"/>
                </a:solidFill>
                <a:latin typeface="Georgia"/>
                <a:cs typeface="Georgia"/>
              </a:rPr>
              <a:t>monitor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and </a:t>
            </a:r>
            <a:r>
              <a:rPr sz="1750" spc="-409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0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175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management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5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45" dirty="0">
                <a:solidFill>
                  <a:srgbClr val="252525"/>
                </a:solidFill>
                <a:latin typeface="Georgia"/>
                <a:cs typeface="Georgia"/>
              </a:rPr>
              <a:t>program </a:t>
            </a:r>
            <a:r>
              <a:rPr sz="1750" spc="-409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0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75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5" dirty="0">
                <a:solidFill>
                  <a:srgbClr val="252525"/>
                </a:solidFill>
                <a:latin typeface="Georgia"/>
                <a:cs typeface="Georgia"/>
              </a:rPr>
              <a:t>always</a:t>
            </a:r>
            <a:r>
              <a:rPr sz="17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0" dirty="0">
                <a:solidFill>
                  <a:srgbClr val="252525"/>
                </a:solidFill>
                <a:latin typeface="Georgia"/>
                <a:cs typeface="Georgia"/>
              </a:rPr>
              <a:t>loaded</a:t>
            </a:r>
            <a:r>
              <a:rPr sz="175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3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5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65" dirty="0">
                <a:solidFill>
                  <a:srgbClr val="252525"/>
                </a:solidFill>
                <a:latin typeface="Georgia"/>
                <a:cs typeface="Georgia"/>
              </a:rPr>
              <a:t>start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75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75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location</a:t>
            </a:r>
            <a:r>
              <a:rPr sz="175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1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50" spc="2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5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105" dirty="0">
                <a:solidFill>
                  <a:srgbClr val="252525"/>
                </a:solidFill>
                <a:latin typeface="Georgia"/>
                <a:cs typeface="Georgia"/>
              </a:rPr>
              <a:t>5000</a:t>
            </a:r>
            <a:r>
              <a:rPr sz="1725" spc="-157" baseline="26570" dirty="0">
                <a:solidFill>
                  <a:srgbClr val="252525"/>
                </a:solidFill>
                <a:latin typeface="Georgia"/>
                <a:cs typeface="Georgia"/>
              </a:rPr>
              <a:t>th</a:t>
            </a:r>
            <a:r>
              <a:rPr sz="1725" spc="-15" baseline="265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50" spc="-25" dirty="0">
                <a:solidFill>
                  <a:srgbClr val="252525"/>
                </a:solidFill>
                <a:latin typeface="Georgia"/>
                <a:cs typeface="Georgia"/>
              </a:rPr>
              <a:t>word</a:t>
            </a:r>
            <a:endParaRPr sz="17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0228" y="2078229"/>
            <a:ext cx="3486150" cy="43608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0590">
              <a:lnSpc>
                <a:spcPct val="100000"/>
              </a:lnSpc>
              <a:spcBef>
                <a:spcPts val="105"/>
              </a:spcBef>
            </a:pPr>
            <a:r>
              <a:rPr sz="2600" b="1" spc="140" dirty="0">
                <a:solidFill>
                  <a:srgbClr val="990000"/>
                </a:solidFill>
                <a:latin typeface="Calibri"/>
                <a:cs typeface="Calibri"/>
              </a:rPr>
              <a:t>Time</a:t>
            </a:r>
            <a:r>
              <a:rPr sz="2600" b="1" spc="7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600" b="1" spc="130" dirty="0">
                <a:solidFill>
                  <a:srgbClr val="990000"/>
                </a:solidFill>
                <a:latin typeface="Calibri"/>
                <a:cs typeface="Calibri"/>
              </a:rPr>
              <a:t>Slicing</a:t>
            </a:r>
            <a:endParaRPr sz="2600">
              <a:latin typeface="Calibri"/>
              <a:cs typeface="Calibri"/>
            </a:endParaRPr>
          </a:p>
          <a:p>
            <a:pPr marL="294640" indent="-281940">
              <a:lnSpc>
                <a:spcPts val="1730"/>
              </a:lnSpc>
              <a:spcBef>
                <a:spcPts val="197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16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Georgia"/>
                <a:cs typeface="Georgia"/>
              </a:rPr>
              <a:t>clock</a:t>
            </a:r>
            <a:r>
              <a:rPr sz="16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generates</a:t>
            </a:r>
            <a:r>
              <a:rPr sz="16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interrupts</a:t>
            </a:r>
            <a:r>
              <a:rPr sz="16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endParaRPr sz="1600">
              <a:latin typeface="Georgia"/>
              <a:cs typeface="Georgia"/>
            </a:endParaRPr>
          </a:p>
          <a:p>
            <a:pPr marL="294640">
              <a:lnSpc>
                <a:spcPts val="1535"/>
              </a:lnSpc>
            </a:pPr>
            <a:r>
              <a:rPr sz="16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6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rate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600" spc="18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approximately</a:t>
            </a:r>
            <a:r>
              <a:rPr sz="1600" spc="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every</a:t>
            </a:r>
            <a:endParaRPr sz="1600">
              <a:latin typeface="Georgia"/>
              <a:cs typeface="Georgia"/>
            </a:endParaRPr>
          </a:p>
          <a:p>
            <a:pPr marL="294640">
              <a:lnSpc>
                <a:spcPts val="1730"/>
              </a:lnSpc>
            </a:pPr>
            <a:r>
              <a:rPr sz="1600" spc="-80" dirty="0">
                <a:solidFill>
                  <a:srgbClr val="252525"/>
                </a:solidFill>
                <a:latin typeface="Georgia"/>
                <a:cs typeface="Georgia"/>
              </a:rPr>
              <a:t>0.2</a:t>
            </a:r>
            <a:r>
              <a:rPr sz="16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seconds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Georgia"/>
              <a:cs typeface="Georgia"/>
            </a:endParaRPr>
          </a:p>
          <a:p>
            <a:pPr marL="294640" marR="5080" indent="-281940">
              <a:lnSpc>
                <a:spcPts val="154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600" spc="40" dirty="0">
                <a:solidFill>
                  <a:srgbClr val="252525"/>
                </a:solidFill>
                <a:latin typeface="Georgia"/>
                <a:cs typeface="Georgia"/>
              </a:rPr>
              <a:t>At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each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interrupt</a:t>
            </a:r>
            <a:r>
              <a:rPr sz="1600" spc="2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OS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regained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Georgia"/>
                <a:cs typeface="Georgia"/>
              </a:rPr>
              <a:t>could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assign</a:t>
            </a:r>
            <a:r>
              <a:rPr sz="1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16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1600" spc="-3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another</a:t>
            </a:r>
            <a:r>
              <a:rPr sz="16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90000"/>
              </a:buClr>
              <a:buFont typeface="Wingdings"/>
              <a:buChar char=""/>
            </a:pPr>
            <a:endParaRPr sz="1550">
              <a:latin typeface="Georgia"/>
              <a:cs typeface="Georgia"/>
            </a:endParaRPr>
          </a:p>
          <a:p>
            <a:pPr marL="294640" marR="99695" indent="-281940">
              <a:lnSpc>
                <a:spcPts val="154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600" spc="4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regular</a:t>
            </a:r>
            <a:r>
              <a:rPr sz="1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1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intervals</a:t>
            </a:r>
            <a:r>
              <a:rPr sz="1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current </a:t>
            </a:r>
            <a:r>
              <a:rPr sz="1600" spc="-3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Georgia"/>
                <a:cs typeface="Georgia"/>
              </a:rPr>
              <a:t>would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preempted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and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another</a:t>
            </a:r>
            <a:r>
              <a:rPr sz="16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loaded</a:t>
            </a:r>
            <a:r>
              <a:rPr sz="1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endParaRPr sz="1600">
              <a:latin typeface="Georgia"/>
              <a:cs typeface="Georgia"/>
            </a:endParaRPr>
          </a:p>
          <a:p>
            <a:pPr marL="294640" indent="-281940">
              <a:lnSpc>
                <a:spcPts val="1730"/>
              </a:lnSpc>
              <a:spcBef>
                <a:spcPts val="14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600" spc="-5" dirty="0">
                <a:solidFill>
                  <a:srgbClr val="252525"/>
                </a:solidFill>
                <a:latin typeface="Georgia"/>
                <a:cs typeface="Georgia"/>
              </a:rPr>
              <a:t>Old</a:t>
            </a:r>
            <a:r>
              <a:rPr sz="16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programs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data</a:t>
            </a:r>
            <a:r>
              <a:rPr sz="1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were</a:t>
            </a:r>
            <a:endParaRPr sz="1600">
              <a:latin typeface="Georgia"/>
              <a:cs typeface="Georgia"/>
            </a:endParaRPr>
          </a:p>
          <a:p>
            <a:pPr marL="294640">
              <a:lnSpc>
                <a:spcPts val="1730"/>
              </a:lnSpc>
            </a:pP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written</a:t>
            </a:r>
            <a:r>
              <a:rPr sz="1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Georgia"/>
                <a:cs typeface="Georgia"/>
              </a:rPr>
              <a:t>out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6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disk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Georgia"/>
              <a:cs typeface="Georgia"/>
            </a:endParaRPr>
          </a:p>
          <a:p>
            <a:pPr marL="294640" marR="17145" indent="-281940">
              <a:lnSpc>
                <a:spcPts val="154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600" spc="-5" dirty="0">
                <a:solidFill>
                  <a:srgbClr val="252525"/>
                </a:solidFill>
                <a:latin typeface="Georgia"/>
                <a:cs typeface="Georgia"/>
              </a:rPr>
              <a:t>Old </a:t>
            </a:r>
            <a:r>
              <a:rPr sz="1600" spc="-65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600" spc="254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program </a:t>
            </a:r>
            <a:r>
              <a:rPr sz="1600" spc="-30" dirty="0">
                <a:solidFill>
                  <a:srgbClr val="252525"/>
                </a:solidFill>
                <a:latin typeface="Georgia"/>
                <a:cs typeface="Georgia"/>
              </a:rPr>
              <a:t>code </a:t>
            </a:r>
            <a:r>
              <a:rPr sz="16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600" spc="2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data </a:t>
            </a:r>
            <a:r>
              <a:rPr sz="160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were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restored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6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main</a:t>
            </a:r>
            <a:r>
              <a:rPr sz="1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Georgia"/>
                <a:cs typeface="Georgia"/>
              </a:rPr>
              <a:t>when </a:t>
            </a:r>
            <a:r>
              <a:rPr sz="1600" spc="-3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16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1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next</a:t>
            </a:r>
            <a:r>
              <a:rPr sz="1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Georgia"/>
                <a:cs typeface="Georgia"/>
              </a:rPr>
              <a:t>given</a:t>
            </a:r>
            <a:r>
              <a:rPr sz="1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6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Georgia"/>
                <a:cs typeface="Georgia"/>
              </a:rPr>
              <a:t>turn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93631" y="941355"/>
            <a:ext cx="1287145" cy="268605"/>
          </a:xfrm>
          <a:custGeom>
            <a:avLst/>
            <a:gdLst/>
            <a:ahLst/>
            <a:cxnLst/>
            <a:rect l="l" t="t" r="r" b="b"/>
            <a:pathLst>
              <a:path w="1287145" h="268605">
                <a:moveTo>
                  <a:pt x="1287045" y="0"/>
                </a:moveTo>
                <a:lnTo>
                  <a:pt x="0" y="0"/>
                </a:lnTo>
                <a:lnTo>
                  <a:pt x="0" y="267985"/>
                </a:lnTo>
                <a:lnTo>
                  <a:pt x="1287045" y="267985"/>
                </a:lnTo>
                <a:lnTo>
                  <a:pt x="1287045" y="0"/>
                </a:lnTo>
                <a:close/>
              </a:path>
            </a:pathLst>
          </a:custGeom>
          <a:ln w="23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24596" y="820480"/>
            <a:ext cx="108585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1238" y="2536971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4286" y="1088469"/>
            <a:ext cx="35814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5000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1238" y="1861947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20000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8570" y="2719358"/>
            <a:ext cx="20955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(</a:t>
            </a:r>
            <a:r>
              <a:rPr sz="1300" spc="-10" dirty="0">
                <a:latin typeface="Times New Roman"/>
                <a:cs typeface="Times New Roman"/>
              </a:rPr>
              <a:t>a</a:t>
            </a:r>
            <a:r>
              <a:rPr sz="1300" dirty="0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7698" y="941355"/>
            <a:ext cx="1287145" cy="268605"/>
          </a:xfrm>
          <a:custGeom>
            <a:avLst/>
            <a:gdLst/>
            <a:ahLst/>
            <a:cxnLst/>
            <a:rect l="l" t="t" r="r" b="b"/>
            <a:pathLst>
              <a:path w="1287145" h="268605">
                <a:moveTo>
                  <a:pt x="1287021" y="0"/>
                </a:moveTo>
                <a:lnTo>
                  <a:pt x="0" y="0"/>
                </a:lnTo>
                <a:lnTo>
                  <a:pt x="0" y="267985"/>
                </a:lnTo>
                <a:lnTo>
                  <a:pt x="1287021" y="267985"/>
                </a:lnTo>
                <a:lnTo>
                  <a:pt x="1287021" y="0"/>
                </a:lnTo>
                <a:close/>
              </a:path>
            </a:pathLst>
          </a:custGeom>
          <a:ln w="23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98686" y="820480"/>
            <a:ext cx="108585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5355" y="2536971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8210" y="2720191"/>
            <a:ext cx="219075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latin typeface="Times New Roman"/>
                <a:cs typeface="Times New Roman"/>
              </a:rPr>
              <a:t>(b)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530065" y="3504647"/>
          <a:ext cx="1286510" cy="1716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/>
              </a:tblGrid>
              <a:tr h="268104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0731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ct val="100000"/>
                        </a:lnSpc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039040" y="5112057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2374" y="3326530"/>
            <a:ext cx="358775" cy="5626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5000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9040" y="4736330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25000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95585" y="5295230"/>
            <a:ext cx="19177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latin typeface="Times New Roman"/>
                <a:cs typeface="Times New Roman"/>
              </a:rPr>
              <a:t>(f)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41740" y="941355"/>
            <a:ext cx="1287145" cy="268605"/>
          </a:xfrm>
          <a:custGeom>
            <a:avLst/>
            <a:gdLst/>
            <a:ahLst/>
            <a:cxnLst/>
            <a:rect l="l" t="t" r="r" b="b"/>
            <a:pathLst>
              <a:path w="1287145" h="268605">
                <a:moveTo>
                  <a:pt x="1286783" y="0"/>
                </a:moveTo>
                <a:lnTo>
                  <a:pt x="0" y="0"/>
                </a:lnTo>
                <a:lnTo>
                  <a:pt x="0" y="267985"/>
                </a:lnTo>
                <a:lnTo>
                  <a:pt x="1286783" y="267985"/>
                </a:lnTo>
                <a:lnTo>
                  <a:pt x="1286783" y="0"/>
                </a:lnTo>
                <a:close/>
              </a:path>
            </a:pathLst>
          </a:custGeom>
          <a:ln w="23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72371" y="820480"/>
            <a:ext cx="108585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9040" y="2536971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57201" y="929675"/>
          <a:ext cx="8230869" cy="1750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/>
                <a:gridCol w="1287145"/>
                <a:gridCol w="1287145"/>
                <a:gridCol w="1287144"/>
                <a:gridCol w="1287145"/>
                <a:gridCol w="1287145"/>
                <a:gridCol w="858520"/>
              </a:tblGrid>
              <a:tr h="26798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6675" algn="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5000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6675" algn="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5000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63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3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403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7969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10000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644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03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(JOB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683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ct val="100000"/>
                        </a:lnSpc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96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25000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96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25000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753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7086655" y="2719358"/>
            <a:ext cx="20955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(</a:t>
            </a:r>
            <a:r>
              <a:rPr sz="1300" spc="-10" dirty="0">
                <a:latin typeface="Times New Roman"/>
                <a:cs typeface="Times New Roman"/>
              </a:rPr>
              <a:t>c</a:t>
            </a:r>
            <a:r>
              <a:rPr sz="1300" dirty="0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1238" y="4400024"/>
            <a:ext cx="4406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300" dirty="0">
                <a:latin typeface="Times New Roman"/>
                <a:cs typeface="Times New Roman"/>
              </a:rPr>
              <a:t>20000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25000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381956" y="3504647"/>
          <a:ext cx="1287145" cy="1716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145"/>
              </a:tblGrid>
              <a:tr h="268104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804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342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(JOB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891238" y="5112057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4286" y="3326530"/>
            <a:ext cx="359410" cy="5626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5000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3334" y="5294349"/>
            <a:ext cx="219075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latin typeface="Times New Roman"/>
                <a:cs typeface="Times New Roman"/>
              </a:rPr>
              <a:t>(d)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65355" y="4131318"/>
            <a:ext cx="440690" cy="83058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300" dirty="0">
                <a:latin typeface="Times New Roman"/>
                <a:cs typeface="Times New Roman"/>
              </a:rPr>
              <a:t>15000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20000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25000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956023" y="3504643"/>
          <a:ext cx="1287145" cy="1716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145"/>
              </a:tblGrid>
              <a:tr h="268104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36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ct val="100000"/>
                        </a:lnSpc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JOB</a:t>
                      </a:r>
                      <a:r>
                        <a:rPr sz="13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342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(JOB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342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(JOB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Free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5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AF9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3465355" y="5112057"/>
            <a:ext cx="44069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32000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8331" y="3326530"/>
            <a:ext cx="359410" cy="5626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300" spc="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  <a:spcBef>
                <a:spcPts val="550"/>
              </a:spcBef>
            </a:pPr>
            <a:r>
              <a:rPr sz="1300" dirty="0">
                <a:latin typeface="Times New Roman"/>
                <a:cs typeface="Times New Roman"/>
              </a:rPr>
              <a:t>5000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12612" y="5295230"/>
            <a:ext cx="209550" cy="2141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dirty="0">
                <a:latin typeface="Times New Roman"/>
                <a:cs typeface="Times New Roman"/>
              </a:rPr>
              <a:t>(</a:t>
            </a:r>
            <a:r>
              <a:rPr sz="1300" spc="-10" dirty="0">
                <a:latin typeface="Times New Roman"/>
                <a:cs typeface="Times New Roman"/>
              </a:rPr>
              <a:t>e</a:t>
            </a:r>
            <a:r>
              <a:rPr sz="1300" dirty="0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14282" y="6168842"/>
            <a:ext cx="2577465" cy="2718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10" dirty="0">
                <a:latin typeface="Times New Roman"/>
                <a:cs typeface="Times New Roman"/>
              </a:rPr>
              <a:t>Figure</a:t>
            </a:r>
            <a:r>
              <a:rPr sz="1650" b="1" spc="-15" dirty="0">
                <a:latin typeface="Times New Roman"/>
                <a:cs typeface="Times New Roman"/>
              </a:rPr>
              <a:t> </a:t>
            </a:r>
            <a:r>
              <a:rPr sz="1650" b="1" spc="5" dirty="0">
                <a:latin typeface="Times New Roman"/>
                <a:cs typeface="Times New Roman"/>
              </a:rPr>
              <a:t>2.7</a:t>
            </a:r>
            <a:r>
              <a:rPr sz="1650" b="1" spc="395" dirty="0">
                <a:latin typeface="Times New Roman"/>
                <a:cs typeface="Times New Roman"/>
              </a:rPr>
              <a:t> </a:t>
            </a:r>
            <a:r>
              <a:rPr sz="1650" b="1" spc="15" dirty="0">
                <a:latin typeface="Times New Roman"/>
                <a:cs typeface="Times New Roman"/>
              </a:rPr>
              <a:t>CTSS</a:t>
            </a:r>
            <a:r>
              <a:rPr sz="1650" b="1" spc="-10" dirty="0">
                <a:latin typeface="Times New Roman"/>
                <a:cs typeface="Times New Roman"/>
              </a:rPr>
              <a:t> </a:t>
            </a:r>
            <a:r>
              <a:rPr sz="1650" b="1" spc="10" dirty="0">
                <a:latin typeface="Times New Roman"/>
                <a:cs typeface="Times New Roman"/>
              </a:rPr>
              <a:t>Operation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3105" y="866190"/>
              <a:ext cx="3728720" cy="1672589"/>
            </a:xfrm>
            <a:custGeom>
              <a:avLst/>
              <a:gdLst/>
              <a:ahLst/>
              <a:cxnLst/>
              <a:rect l="l" t="t" r="r" b="b"/>
              <a:pathLst>
                <a:path w="3728720" h="1672589">
                  <a:moveTo>
                    <a:pt x="3728614" y="0"/>
                  </a:moveTo>
                  <a:lnTo>
                    <a:pt x="0" y="0"/>
                  </a:lnTo>
                  <a:lnTo>
                    <a:pt x="0" y="1672421"/>
                  </a:lnTo>
                  <a:lnTo>
                    <a:pt x="3728614" y="1672421"/>
                  </a:lnTo>
                  <a:lnTo>
                    <a:pt x="3728614" y="0"/>
                  </a:lnTo>
                  <a:close/>
                </a:path>
              </a:pathLst>
            </a:custGeom>
            <a:solidFill>
              <a:srgbClr val="D7EF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3105" y="866190"/>
              <a:ext cx="3728720" cy="1672589"/>
            </a:xfrm>
            <a:custGeom>
              <a:avLst/>
              <a:gdLst/>
              <a:ahLst/>
              <a:cxnLst/>
              <a:rect l="l" t="t" r="r" b="b"/>
              <a:pathLst>
                <a:path w="3728720" h="1672589">
                  <a:moveTo>
                    <a:pt x="3728614" y="1672421"/>
                  </a:moveTo>
                  <a:lnTo>
                    <a:pt x="0" y="1672421"/>
                  </a:lnTo>
                  <a:lnTo>
                    <a:pt x="0" y="0"/>
                  </a:lnTo>
                  <a:lnTo>
                    <a:pt x="3728614" y="0"/>
                  </a:lnTo>
                  <a:lnTo>
                    <a:pt x="3728614" y="1672421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1992" y="1389582"/>
              <a:ext cx="3234055" cy="1149350"/>
            </a:xfrm>
            <a:custGeom>
              <a:avLst/>
              <a:gdLst/>
              <a:ahLst/>
              <a:cxnLst/>
              <a:rect l="l" t="t" r="r" b="b"/>
              <a:pathLst>
                <a:path w="3234054" h="1149350">
                  <a:moveTo>
                    <a:pt x="3233763" y="0"/>
                  </a:moveTo>
                  <a:lnTo>
                    <a:pt x="0" y="0"/>
                  </a:lnTo>
                  <a:lnTo>
                    <a:pt x="0" y="443204"/>
                  </a:lnTo>
                  <a:lnTo>
                    <a:pt x="2825470" y="443204"/>
                  </a:lnTo>
                  <a:lnTo>
                    <a:pt x="2825470" y="1149299"/>
                  </a:lnTo>
                  <a:lnTo>
                    <a:pt x="3233763" y="1149299"/>
                  </a:lnTo>
                  <a:lnTo>
                    <a:pt x="3233763" y="443204"/>
                  </a:lnTo>
                  <a:lnTo>
                    <a:pt x="3233763" y="0"/>
                  </a:lnTo>
                  <a:close/>
                </a:path>
              </a:pathLst>
            </a:custGeom>
            <a:solidFill>
              <a:srgbClr val="B1E1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42004" y="1389768"/>
              <a:ext cx="3234055" cy="1149350"/>
            </a:xfrm>
            <a:custGeom>
              <a:avLst/>
              <a:gdLst/>
              <a:ahLst/>
              <a:cxnLst/>
              <a:rect l="l" t="t" r="r" b="b"/>
              <a:pathLst>
                <a:path w="3234054" h="1149350">
                  <a:moveTo>
                    <a:pt x="0" y="0"/>
                  </a:moveTo>
                  <a:lnTo>
                    <a:pt x="3233759" y="0"/>
                  </a:lnTo>
                  <a:lnTo>
                    <a:pt x="3233759" y="1148844"/>
                  </a:lnTo>
                  <a:lnTo>
                    <a:pt x="2825462" y="1148844"/>
                  </a:lnTo>
                  <a:lnTo>
                    <a:pt x="2825462" y="443355"/>
                  </a:lnTo>
                  <a:lnTo>
                    <a:pt x="0" y="443355"/>
                  </a:lnTo>
                  <a:lnTo>
                    <a:pt x="0" y="0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3105" y="4047012"/>
              <a:ext cx="1450975" cy="888365"/>
            </a:xfrm>
            <a:custGeom>
              <a:avLst/>
              <a:gdLst/>
              <a:ahLst/>
              <a:cxnLst/>
              <a:rect l="l" t="t" r="r" b="b"/>
              <a:pathLst>
                <a:path w="1450975" h="888364">
                  <a:moveTo>
                    <a:pt x="1450712" y="0"/>
                  </a:moveTo>
                  <a:lnTo>
                    <a:pt x="0" y="0"/>
                  </a:lnTo>
                  <a:lnTo>
                    <a:pt x="0" y="888224"/>
                  </a:lnTo>
                  <a:lnTo>
                    <a:pt x="1450712" y="888224"/>
                  </a:lnTo>
                  <a:lnTo>
                    <a:pt x="145071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3105" y="4047012"/>
              <a:ext cx="1450975" cy="888365"/>
            </a:xfrm>
            <a:custGeom>
              <a:avLst/>
              <a:gdLst/>
              <a:ahLst/>
              <a:cxnLst/>
              <a:rect l="l" t="t" r="r" b="b"/>
              <a:pathLst>
                <a:path w="1450975" h="888364">
                  <a:moveTo>
                    <a:pt x="1450712" y="888224"/>
                  </a:moveTo>
                  <a:lnTo>
                    <a:pt x="0" y="888224"/>
                  </a:lnTo>
                  <a:lnTo>
                    <a:pt x="0" y="0"/>
                  </a:lnTo>
                  <a:lnTo>
                    <a:pt x="1450712" y="0"/>
                  </a:lnTo>
                  <a:lnTo>
                    <a:pt x="1450712" y="888224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26823" y="4133345"/>
            <a:ext cx="895350" cy="665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699"/>
              </a:lnSpc>
              <a:spcBef>
                <a:spcPts val="95"/>
              </a:spcBef>
            </a:pPr>
            <a:r>
              <a:rPr sz="1400" b="1" spc="-5" dirty="0">
                <a:latin typeface="Times New Roman"/>
                <a:cs typeface="Times New Roman"/>
              </a:rPr>
              <a:t>I/O devices </a:t>
            </a:r>
            <a:r>
              <a:rPr sz="1400" b="1" spc="-3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n</a:t>
            </a:r>
            <a:r>
              <a:rPr sz="1400" b="1" spc="-10" dirty="0">
                <a:latin typeface="Times New Roman"/>
                <a:cs typeface="Times New Roman"/>
              </a:rPr>
              <a:t>et</a:t>
            </a:r>
            <a:r>
              <a:rPr sz="1400" b="1" spc="-5" dirty="0">
                <a:latin typeface="Times New Roman"/>
                <a:cs typeface="Times New Roman"/>
              </a:rPr>
              <a:t>wo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spc="-5" dirty="0">
                <a:latin typeface="Times New Roman"/>
                <a:cs typeface="Times New Roman"/>
              </a:rPr>
              <a:t>ki</a:t>
            </a:r>
            <a:r>
              <a:rPr sz="1400" b="1" spc="-10" dirty="0">
                <a:latin typeface="Times New Roman"/>
                <a:cs typeface="Times New Roman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32627" y="3410443"/>
            <a:ext cx="2849880" cy="647065"/>
            <a:chOff x="3232627" y="3410442"/>
            <a:chExt cx="2849880" cy="647065"/>
          </a:xfrm>
        </p:grpSpPr>
        <p:sp>
          <p:nvSpPr>
            <p:cNvPr id="19" name="object 19"/>
            <p:cNvSpPr/>
            <p:nvPr/>
          </p:nvSpPr>
          <p:spPr>
            <a:xfrm>
              <a:off x="3243105" y="3420920"/>
              <a:ext cx="2828925" cy="626110"/>
            </a:xfrm>
            <a:custGeom>
              <a:avLst/>
              <a:gdLst/>
              <a:ahLst/>
              <a:cxnLst/>
              <a:rect l="l" t="t" r="r" b="b"/>
              <a:pathLst>
                <a:path w="2828925" h="626110">
                  <a:moveTo>
                    <a:pt x="2828490" y="0"/>
                  </a:moveTo>
                  <a:lnTo>
                    <a:pt x="0" y="0"/>
                  </a:lnTo>
                  <a:lnTo>
                    <a:pt x="0" y="626091"/>
                  </a:lnTo>
                  <a:lnTo>
                    <a:pt x="2828490" y="626091"/>
                  </a:lnTo>
                  <a:lnTo>
                    <a:pt x="282849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43105" y="3420920"/>
              <a:ext cx="2828925" cy="626110"/>
            </a:xfrm>
            <a:custGeom>
              <a:avLst/>
              <a:gdLst/>
              <a:ahLst/>
              <a:cxnLst/>
              <a:rect l="l" t="t" r="r" b="b"/>
              <a:pathLst>
                <a:path w="2828925" h="626110">
                  <a:moveTo>
                    <a:pt x="2828490" y="626091"/>
                  </a:moveTo>
                  <a:lnTo>
                    <a:pt x="0" y="626091"/>
                  </a:lnTo>
                  <a:lnTo>
                    <a:pt x="0" y="0"/>
                  </a:lnTo>
                  <a:lnTo>
                    <a:pt x="2828490" y="0"/>
                  </a:lnTo>
                  <a:lnTo>
                    <a:pt x="2828490" y="626091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05903" y="3468313"/>
            <a:ext cx="1564640" cy="447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1185" marR="5080" indent="-579120">
              <a:lnSpc>
                <a:spcPct val="100699"/>
              </a:lnSpc>
              <a:spcBef>
                <a:spcPts val="95"/>
              </a:spcBef>
            </a:pPr>
            <a:r>
              <a:rPr sz="1400" b="1" spc="-5" dirty="0">
                <a:latin typeface="Times New Roman"/>
                <a:cs typeface="Times New Roman"/>
              </a:rPr>
              <a:t>System interconnect </a:t>
            </a:r>
            <a:r>
              <a:rPr sz="1400" b="1" spc="-3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(bus)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9104" y="1567337"/>
            <a:ext cx="7099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Software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5767" y="2264542"/>
            <a:ext cx="107759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 marR="5080" indent="-158115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Times New Roman"/>
                <a:cs typeface="Times New Roman"/>
              </a:rPr>
              <a:t>Instruction </a:t>
            </a:r>
            <a:r>
              <a:rPr sz="1300" b="1" spc="-5" dirty="0">
                <a:latin typeface="Times New Roman"/>
                <a:cs typeface="Times New Roman"/>
              </a:rPr>
              <a:t>Set </a:t>
            </a:r>
            <a:r>
              <a:rPr sz="1300" b="1" spc="-310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Times New Roman"/>
                <a:cs typeface="Times New Roman"/>
              </a:rPr>
              <a:t>A</a:t>
            </a:r>
            <a:r>
              <a:rPr sz="1300" b="1" spc="-20" dirty="0">
                <a:latin typeface="Times New Roman"/>
                <a:cs typeface="Times New Roman"/>
              </a:rPr>
              <a:t>r</a:t>
            </a:r>
            <a:r>
              <a:rPr sz="1300" b="1" dirty="0">
                <a:latin typeface="Times New Roman"/>
                <a:cs typeface="Times New Roman"/>
              </a:rPr>
              <a:t>c</a:t>
            </a:r>
            <a:r>
              <a:rPr sz="1300" b="1" spc="-10" dirty="0">
                <a:latin typeface="Times New Roman"/>
                <a:cs typeface="Times New Roman"/>
              </a:rPr>
              <a:t>h</a:t>
            </a:r>
            <a:r>
              <a:rPr sz="1300" b="1" spc="-5" dirty="0">
                <a:latin typeface="Times New Roman"/>
                <a:cs typeface="Times New Roman"/>
              </a:rPr>
              <a:t>i</a:t>
            </a:r>
            <a:r>
              <a:rPr sz="1300" b="1" dirty="0">
                <a:latin typeface="Times New Roman"/>
                <a:cs typeface="Times New Roman"/>
              </a:rPr>
              <a:t>tec</a:t>
            </a:r>
            <a:r>
              <a:rPr sz="1300" b="1" spc="-10" dirty="0">
                <a:latin typeface="Times New Roman"/>
                <a:cs typeface="Times New Roman"/>
              </a:rPr>
              <a:t>tu</a:t>
            </a:r>
            <a:r>
              <a:rPr sz="1300" b="1" spc="-5" dirty="0">
                <a:latin typeface="Times New Roman"/>
                <a:cs typeface="Times New Roman"/>
              </a:rPr>
              <a:t>r</a:t>
            </a:r>
            <a:r>
              <a:rPr sz="1300" b="1" dirty="0">
                <a:latin typeface="Times New Roman"/>
                <a:cs typeface="Times New Roman"/>
              </a:rPr>
              <a:t>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00481" y="3616924"/>
            <a:ext cx="8089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H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spc="-5" dirty="0">
                <a:latin typeface="Times New Roman"/>
                <a:cs typeface="Times New Roman"/>
              </a:rPr>
              <a:t>dw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spc="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97870" y="4036540"/>
            <a:ext cx="1484630" cy="909319"/>
            <a:chOff x="5497869" y="4036534"/>
            <a:chExt cx="1484630" cy="909319"/>
          </a:xfrm>
        </p:grpSpPr>
        <p:sp>
          <p:nvSpPr>
            <p:cNvPr id="26" name="object 26"/>
            <p:cNvSpPr/>
            <p:nvPr/>
          </p:nvSpPr>
          <p:spPr>
            <a:xfrm>
              <a:off x="5508346" y="4047012"/>
              <a:ext cx="1463675" cy="888365"/>
            </a:xfrm>
            <a:custGeom>
              <a:avLst/>
              <a:gdLst/>
              <a:ahLst/>
              <a:cxnLst/>
              <a:rect l="l" t="t" r="r" b="b"/>
              <a:pathLst>
                <a:path w="1463675" h="888364">
                  <a:moveTo>
                    <a:pt x="1463372" y="0"/>
                  </a:moveTo>
                  <a:lnTo>
                    <a:pt x="0" y="0"/>
                  </a:lnTo>
                  <a:lnTo>
                    <a:pt x="0" y="888224"/>
                  </a:lnTo>
                  <a:lnTo>
                    <a:pt x="1463372" y="888224"/>
                  </a:lnTo>
                  <a:lnTo>
                    <a:pt x="146337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08346" y="4047012"/>
              <a:ext cx="1463675" cy="888365"/>
            </a:xfrm>
            <a:custGeom>
              <a:avLst/>
              <a:gdLst/>
              <a:ahLst/>
              <a:cxnLst/>
              <a:rect l="l" t="t" r="r" b="b"/>
              <a:pathLst>
                <a:path w="1463675" h="888364">
                  <a:moveTo>
                    <a:pt x="1463372" y="888224"/>
                  </a:moveTo>
                  <a:lnTo>
                    <a:pt x="0" y="888224"/>
                  </a:lnTo>
                  <a:lnTo>
                    <a:pt x="0" y="0"/>
                  </a:lnTo>
                  <a:lnTo>
                    <a:pt x="1463372" y="0"/>
                  </a:lnTo>
                  <a:lnTo>
                    <a:pt x="1463372" y="888224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23622" y="4240955"/>
            <a:ext cx="659130" cy="45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4300">
              <a:lnSpc>
                <a:spcPct val="100699"/>
              </a:lnSpc>
              <a:spcBef>
                <a:spcPts val="95"/>
              </a:spcBef>
            </a:pPr>
            <a:r>
              <a:rPr sz="1400" b="1" dirty="0">
                <a:latin typeface="Times New Roman"/>
                <a:cs typeface="Times New Roman"/>
              </a:rPr>
              <a:t>Main </a:t>
            </a:r>
            <a:r>
              <a:rPr sz="1400" b="1" spc="5" dirty="0">
                <a:latin typeface="Times New Roman"/>
                <a:cs typeface="Times New Roman"/>
              </a:rPr>
              <a:t> m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b="1" dirty="0">
                <a:latin typeface="Times New Roman"/>
                <a:cs typeface="Times New Roman"/>
              </a:rPr>
              <a:t>mo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80168" y="3055005"/>
            <a:ext cx="2305685" cy="1005840"/>
            <a:chOff x="4680165" y="3055005"/>
            <a:chExt cx="2305685" cy="1005840"/>
          </a:xfrm>
        </p:grpSpPr>
        <p:sp>
          <p:nvSpPr>
            <p:cNvPr id="30" name="object 30"/>
            <p:cNvSpPr/>
            <p:nvPr/>
          </p:nvSpPr>
          <p:spPr>
            <a:xfrm>
              <a:off x="4693806" y="3068459"/>
              <a:ext cx="2278380" cy="979169"/>
            </a:xfrm>
            <a:custGeom>
              <a:avLst/>
              <a:gdLst/>
              <a:ahLst/>
              <a:cxnLst/>
              <a:rect l="l" t="t" r="r" b="b"/>
              <a:pathLst>
                <a:path w="2278379" h="979170">
                  <a:moveTo>
                    <a:pt x="2277910" y="0"/>
                  </a:moveTo>
                  <a:lnTo>
                    <a:pt x="0" y="0"/>
                  </a:lnTo>
                  <a:lnTo>
                    <a:pt x="0" y="353047"/>
                  </a:lnTo>
                  <a:lnTo>
                    <a:pt x="1377784" y="353047"/>
                  </a:lnTo>
                  <a:lnTo>
                    <a:pt x="1377784" y="979131"/>
                  </a:lnTo>
                  <a:lnTo>
                    <a:pt x="2277910" y="979131"/>
                  </a:lnTo>
                  <a:lnTo>
                    <a:pt x="2277910" y="353047"/>
                  </a:lnTo>
                  <a:lnTo>
                    <a:pt x="2277910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3817" y="3068657"/>
              <a:ext cx="2278380" cy="978535"/>
            </a:xfrm>
            <a:custGeom>
              <a:avLst/>
              <a:gdLst/>
              <a:ahLst/>
              <a:cxnLst/>
              <a:rect l="l" t="t" r="r" b="b"/>
              <a:pathLst>
                <a:path w="2278379" h="978535">
                  <a:moveTo>
                    <a:pt x="0" y="0"/>
                  </a:moveTo>
                  <a:lnTo>
                    <a:pt x="2277902" y="0"/>
                  </a:lnTo>
                  <a:lnTo>
                    <a:pt x="2277902" y="978354"/>
                  </a:lnTo>
                  <a:lnTo>
                    <a:pt x="1377777" y="978354"/>
                  </a:lnTo>
                  <a:lnTo>
                    <a:pt x="1377777" y="352262"/>
                  </a:lnTo>
                  <a:lnTo>
                    <a:pt x="0" y="352262"/>
                  </a:lnTo>
                  <a:lnTo>
                    <a:pt x="0" y="0"/>
                  </a:lnTo>
                  <a:close/>
                </a:path>
              </a:pathLst>
            </a:custGeom>
            <a:ln w="2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82840" y="3350524"/>
            <a:ext cx="855344" cy="454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699"/>
              </a:lnSpc>
              <a:spcBef>
                <a:spcPts val="95"/>
              </a:spcBef>
            </a:pPr>
            <a:r>
              <a:rPr sz="1400" b="1" dirty="0">
                <a:latin typeface="Times New Roman"/>
                <a:cs typeface="Times New Roman"/>
              </a:rPr>
              <a:t>Memory 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tr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10" dirty="0">
                <a:latin typeface="Times New Roman"/>
                <a:cs typeface="Times New Roman"/>
              </a:rPr>
              <a:t>n</a:t>
            </a:r>
            <a:r>
              <a:rPr sz="1400" b="1" spc="-5" dirty="0">
                <a:latin typeface="Times New Roman"/>
                <a:cs typeface="Times New Roman"/>
              </a:rPr>
              <a:t>sl</a:t>
            </a:r>
            <a:r>
              <a:rPr sz="1400" b="1" spc="-10" dirty="0">
                <a:latin typeface="Times New Roman"/>
                <a:cs typeface="Times New Roman"/>
              </a:rPr>
              <a:t>at</a:t>
            </a:r>
            <a:r>
              <a:rPr sz="1400" b="1" dirty="0">
                <a:latin typeface="Times New Roman"/>
                <a:cs typeface="Times New Roman"/>
              </a:rPr>
              <a:t>i</a:t>
            </a:r>
            <a:r>
              <a:rPr sz="1400" b="1" spc="-10" dirty="0">
                <a:latin typeface="Times New Roman"/>
                <a:cs typeface="Times New Roman"/>
              </a:rPr>
              <a:t>o</a:t>
            </a:r>
            <a:r>
              <a:rPr sz="1400" b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232630" y="2529104"/>
            <a:ext cx="3749675" cy="902335"/>
            <a:chOff x="3232627" y="2529098"/>
            <a:chExt cx="3749675" cy="902335"/>
          </a:xfrm>
        </p:grpSpPr>
        <p:sp>
          <p:nvSpPr>
            <p:cNvPr id="34" name="object 34"/>
            <p:cNvSpPr/>
            <p:nvPr/>
          </p:nvSpPr>
          <p:spPr>
            <a:xfrm>
              <a:off x="3243105" y="2539575"/>
              <a:ext cx="3728720" cy="881380"/>
            </a:xfrm>
            <a:custGeom>
              <a:avLst/>
              <a:gdLst/>
              <a:ahLst/>
              <a:cxnLst/>
              <a:rect l="l" t="t" r="r" b="b"/>
              <a:pathLst>
                <a:path w="3728720" h="881379">
                  <a:moveTo>
                    <a:pt x="3728614" y="0"/>
                  </a:moveTo>
                  <a:lnTo>
                    <a:pt x="0" y="0"/>
                  </a:lnTo>
                  <a:lnTo>
                    <a:pt x="0" y="1100"/>
                  </a:lnTo>
                  <a:lnTo>
                    <a:pt x="1926" y="881344"/>
                  </a:lnTo>
                  <a:lnTo>
                    <a:pt x="1450712" y="881344"/>
                  </a:lnTo>
                  <a:lnTo>
                    <a:pt x="1450712" y="529081"/>
                  </a:lnTo>
                  <a:lnTo>
                    <a:pt x="3728614" y="529081"/>
                  </a:lnTo>
                  <a:lnTo>
                    <a:pt x="372861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43105" y="2539575"/>
              <a:ext cx="3728720" cy="881380"/>
            </a:xfrm>
            <a:custGeom>
              <a:avLst/>
              <a:gdLst/>
              <a:ahLst/>
              <a:cxnLst/>
              <a:rect l="l" t="t" r="r" b="b"/>
              <a:pathLst>
                <a:path w="3728720" h="881379">
                  <a:moveTo>
                    <a:pt x="0" y="1100"/>
                  </a:moveTo>
                  <a:lnTo>
                    <a:pt x="0" y="0"/>
                  </a:lnTo>
                  <a:lnTo>
                    <a:pt x="3728614" y="0"/>
                  </a:lnTo>
                  <a:lnTo>
                    <a:pt x="3728614" y="529081"/>
                  </a:lnTo>
                  <a:lnTo>
                    <a:pt x="1450712" y="529081"/>
                  </a:lnTo>
                  <a:lnTo>
                    <a:pt x="1450712" y="881344"/>
                  </a:lnTo>
                  <a:lnTo>
                    <a:pt x="1926" y="881344"/>
                  </a:lnTo>
                  <a:lnTo>
                    <a:pt x="0" y="1100"/>
                  </a:lnTo>
                  <a:close/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67183" y="2699806"/>
            <a:ext cx="1579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Execution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imes New Roman"/>
                <a:cs typeface="Times New Roman"/>
              </a:rPr>
              <a:t>hardware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22951" y="6146738"/>
            <a:ext cx="599630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latin typeface="Times New Roman"/>
                <a:cs typeface="Times New Roman"/>
              </a:rPr>
              <a:t>Figure</a:t>
            </a:r>
            <a:r>
              <a:rPr sz="1950" b="1" spc="-1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2.1</a:t>
            </a:r>
            <a:r>
              <a:rPr sz="1950" b="1" spc="46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Computer</a:t>
            </a:r>
            <a:r>
              <a:rPr sz="1950" b="1" spc="60" dirty="0">
                <a:latin typeface="Times New Roman"/>
                <a:cs typeface="Times New Roman"/>
              </a:rPr>
              <a:t> </a:t>
            </a:r>
            <a:r>
              <a:rPr sz="1950" b="1" spc="-5" dirty="0">
                <a:latin typeface="Times New Roman"/>
                <a:cs typeface="Times New Roman"/>
              </a:rPr>
              <a:t>Hardware</a:t>
            </a:r>
            <a:r>
              <a:rPr sz="1950" b="1" spc="-15" dirty="0">
                <a:latin typeface="Times New Roman"/>
                <a:cs typeface="Times New Roman"/>
              </a:rPr>
              <a:t> </a:t>
            </a:r>
            <a:r>
              <a:rPr sz="1950" b="1" spc="-5" dirty="0">
                <a:latin typeface="Times New Roman"/>
                <a:cs typeface="Times New Roman"/>
              </a:rPr>
              <a:t>and</a:t>
            </a:r>
            <a:r>
              <a:rPr sz="1950" b="1" spc="-15" dirty="0">
                <a:latin typeface="Times New Roman"/>
                <a:cs typeface="Times New Roman"/>
              </a:rPr>
              <a:t> </a:t>
            </a:r>
            <a:r>
              <a:rPr sz="1950" b="1" spc="-5" dirty="0">
                <a:latin typeface="Times New Roman"/>
                <a:cs typeface="Times New Roman"/>
              </a:rPr>
              <a:t>Software</a:t>
            </a:r>
            <a:r>
              <a:rPr sz="1950" b="1" spc="-10" dirty="0">
                <a:latin typeface="Times New Roman"/>
                <a:cs typeface="Times New Roman"/>
              </a:rPr>
              <a:t> </a:t>
            </a:r>
            <a:r>
              <a:rPr sz="1950" b="1" spc="-5" dirty="0">
                <a:latin typeface="Times New Roman"/>
                <a:cs typeface="Times New Roman"/>
              </a:rPr>
              <a:t>Structure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02921" y="1005505"/>
            <a:ext cx="17062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Application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programs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7797" y="1389770"/>
            <a:ext cx="4565650" cy="1149985"/>
          </a:xfrm>
          <a:custGeom>
            <a:avLst/>
            <a:gdLst/>
            <a:ahLst/>
            <a:cxnLst/>
            <a:rect l="l" t="t" r="r" b="b"/>
            <a:pathLst>
              <a:path w="4565650" h="1149985">
                <a:moveTo>
                  <a:pt x="0" y="0"/>
                </a:moveTo>
                <a:lnTo>
                  <a:pt x="4067967" y="0"/>
                </a:lnTo>
                <a:lnTo>
                  <a:pt x="4067967" y="1017571"/>
                </a:lnTo>
                <a:lnTo>
                  <a:pt x="4565024" y="1017571"/>
                </a:lnTo>
              </a:path>
              <a:path w="4565650" h="1149985">
                <a:moveTo>
                  <a:pt x="0" y="443355"/>
                </a:moveTo>
                <a:lnTo>
                  <a:pt x="3659670" y="443355"/>
                </a:lnTo>
                <a:lnTo>
                  <a:pt x="3659670" y="1077703"/>
                </a:lnTo>
                <a:lnTo>
                  <a:pt x="4565024" y="1077703"/>
                </a:lnTo>
              </a:path>
              <a:path w="4565650" h="1149985">
                <a:moveTo>
                  <a:pt x="0" y="1149807"/>
                </a:moveTo>
                <a:lnTo>
                  <a:pt x="0" y="1149807"/>
                </a:lnTo>
                <a:lnTo>
                  <a:pt x="4563923" y="1149807"/>
                </a:lnTo>
              </a:path>
            </a:pathLst>
          </a:custGeom>
          <a:ln w="41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2378" y="1138677"/>
            <a:ext cx="1664970" cy="86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8515" algn="r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Times New Roman"/>
                <a:cs typeface="Times New Roman"/>
              </a:rPr>
              <a:t>A</a:t>
            </a:r>
            <a:r>
              <a:rPr sz="1300" b="1" spc="-15" dirty="0">
                <a:latin typeface="Times New Roman"/>
                <a:cs typeface="Times New Roman"/>
              </a:rPr>
              <a:t>p</a:t>
            </a:r>
            <a:r>
              <a:rPr sz="1300" b="1" spc="-10" dirty="0">
                <a:latin typeface="Times New Roman"/>
                <a:cs typeface="Times New Roman"/>
              </a:rPr>
              <a:t>p</a:t>
            </a:r>
            <a:r>
              <a:rPr sz="1300" b="1" spc="-5" dirty="0">
                <a:latin typeface="Times New Roman"/>
                <a:cs typeface="Times New Roman"/>
              </a:rPr>
              <a:t>li</a:t>
            </a:r>
            <a:r>
              <a:rPr sz="1300" b="1" dirty="0">
                <a:latin typeface="Times New Roman"/>
                <a:cs typeface="Times New Roman"/>
              </a:rPr>
              <a:t>c</a:t>
            </a:r>
            <a:r>
              <a:rPr sz="1300" b="1" spc="-10" dirty="0">
                <a:latin typeface="Times New Roman"/>
                <a:cs typeface="Times New Roman"/>
              </a:rPr>
              <a:t>a</a:t>
            </a:r>
            <a:r>
              <a:rPr sz="1300" b="1" dirty="0">
                <a:latin typeface="Times New Roman"/>
                <a:cs typeface="Times New Roman"/>
              </a:rPr>
              <a:t>t</a:t>
            </a:r>
            <a:r>
              <a:rPr sz="1300" b="1" spc="-10" dirty="0">
                <a:latin typeface="Times New Roman"/>
                <a:cs typeface="Times New Roman"/>
              </a:rPr>
              <a:t>io</a:t>
            </a:r>
            <a:r>
              <a:rPr sz="1300" b="1" dirty="0">
                <a:latin typeface="Times New Roman"/>
                <a:cs typeface="Times New Roman"/>
              </a:rPr>
              <a:t>n  </a:t>
            </a:r>
            <a:r>
              <a:rPr sz="1300" b="1" spc="-10" dirty="0">
                <a:latin typeface="Times New Roman"/>
                <a:cs typeface="Times New Roman"/>
              </a:rPr>
              <a:t>programming</a:t>
            </a:r>
            <a:r>
              <a:rPr sz="1300" b="1" spc="-70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Times New Roman"/>
                <a:cs typeface="Times New Roman"/>
              </a:rPr>
              <a:t>interface</a:t>
            </a:r>
            <a:endParaRPr sz="1300">
              <a:latin typeface="Times New Roman"/>
              <a:cs typeface="Times New Roman"/>
            </a:endParaRPr>
          </a:p>
          <a:p>
            <a:pPr marL="523875" marR="5080" indent="306705" algn="r">
              <a:lnSpc>
                <a:spcPct val="100000"/>
              </a:lnSpc>
              <a:spcBef>
                <a:spcPts val="330"/>
              </a:spcBef>
            </a:pPr>
            <a:r>
              <a:rPr sz="1300" b="1" spc="-5" dirty="0">
                <a:latin typeface="Times New Roman"/>
                <a:cs typeface="Times New Roman"/>
              </a:rPr>
              <a:t>A</a:t>
            </a:r>
            <a:r>
              <a:rPr sz="1300" b="1" spc="-15" dirty="0">
                <a:latin typeface="Times New Roman"/>
                <a:cs typeface="Times New Roman"/>
              </a:rPr>
              <a:t>p</a:t>
            </a:r>
            <a:r>
              <a:rPr sz="1300" b="1" spc="-10" dirty="0">
                <a:latin typeface="Times New Roman"/>
                <a:cs typeface="Times New Roman"/>
              </a:rPr>
              <a:t>p</a:t>
            </a:r>
            <a:r>
              <a:rPr sz="1300" b="1" spc="-5" dirty="0">
                <a:latin typeface="Times New Roman"/>
                <a:cs typeface="Times New Roman"/>
              </a:rPr>
              <a:t>li</a:t>
            </a:r>
            <a:r>
              <a:rPr sz="1300" b="1" dirty="0">
                <a:latin typeface="Times New Roman"/>
                <a:cs typeface="Times New Roman"/>
              </a:rPr>
              <a:t>c</a:t>
            </a:r>
            <a:r>
              <a:rPr sz="1300" b="1" spc="-10" dirty="0">
                <a:latin typeface="Times New Roman"/>
                <a:cs typeface="Times New Roman"/>
              </a:rPr>
              <a:t>a</a:t>
            </a:r>
            <a:r>
              <a:rPr sz="1300" b="1" dirty="0">
                <a:latin typeface="Times New Roman"/>
                <a:cs typeface="Times New Roman"/>
              </a:rPr>
              <a:t>t</a:t>
            </a:r>
            <a:r>
              <a:rPr sz="1300" b="1" spc="-10" dirty="0">
                <a:latin typeface="Times New Roman"/>
                <a:cs typeface="Times New Roman"/>
              </a:rPr>
              <a:t>io</a:t>
            </a:r>
            <a:r>
              <a:rPr sz="1300" b="1" dirty="0">
                <a:latin typeface="Times New Roman"/>
                <a:cs typeface="Times New Roman"/>
              </a:rPr>
              <a:t>n  </a:t>
            </a:r>
            <a:r>
              <a:rPr sz="1300" b="1" spc="-10" dirty="0">
                <a:latin typeface="Times New Roman"/>
                <a:cs typeface="Times New Roman"/>
              </a:rPr>
              <a:t>b</a:t>
            </a:r>
            <a:r>
              <a:rPr sz="1300" b="1" spc="-5" dirty="0">
                <a:latin typeface="Times New Roman"/>
                <a:cs typeface="Times New Roman"/>
              </a:rPr>
              <a:t>i</a:t>
            </a:r>
            <a:r>
              <a:rPr sz="1300" b="1" spc="-10" dirty="0">
                <a:latin typeface="Times New Roman"/>
                <a:cs typeface="Times New Roman"/>
              </a:rPr>
              <a:t>na</a:t>
            </a:r>
            <a:r>
              <a:rPr sz="1300" b="1" dirty="0">
                <a:latin typeface="Times New Roman"/>
                <a:cs typeface="Times New Roman"/>
              </a:rPr>
              <a:t>ry</a:t>
            </a:r>
            <a:r>
              <a:rPr sz="1300" b="1" spc="-15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Times New Roman"/>
                <a:cs typeface="Times New Roman"/>
              </a:rPr>
              <a:t>i</a:t>
            </a:r>
            <a:r>
              <a:rPr sz="1300" b="1" spc="-10" dirty="0">
                <a:latin typeface="Times New Roman"/>
                <a:cs typeface="Times New Roman"/>
              </a:rPr>
              <a:t>n</a:t>
            </a:r>
            <a:r>
              <a:rPr sz="1300" b="1" dirty="0">
                <a:latin typeface="Times New Roman"/>
                <a:cs typeface="Times New Roman"/>
              </a:rPr>
              <a:t>ter</a:t>
            </a:r>
            <a:r>
              <a:rPr sz="1300" b="1" spc="-10" dirty="0">
                <a:latin typeface="Times New Roman"/>
                <a:cs typeface="Times New Roman"/>
              </a:rPr>
              <a:t>fa</a:t>
            </a:r>
            <a:r>
              <a:rPr sz="1300" b="1" dirty="0">
                <a:latin typeface="Times New Roman"/>
                <a:cs typeface="Times New Roman"/>
              </a:rPr>
              <a:t>ce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57051" y="850632"/>
            <a:ext cx="1302385" cy="4086860"/>
            <a:chOff x="6057048" y="850632"/>
            <a:chExt cx="1302385" cy="4086860"/>
          </a:xfrm>
        </p:grpSpPr>
        <p:sp>
          <p:nvSpPr>
            <p:cNvPr id="42" name="object 42"/>
            <p:cNvSpPr/>
            <p:nvPr/>
          </p:nvSpPr>
          <p:spPr>
            <a:xfrm>
              <a:off x="7069837" y="864126"/>
              <a:ext cx="276225" cy="4060190"/>
            </a:xfrm>
            <a:custGeom>
              <a:avLst/>
              <a:gdLst/>
              <a:ahLst/>
              <a:cxnLst/>
              <a:rect l="l" t="t" r="r" b="b"/>
              <a:pathLst>
                <a:path w="276225" h="4060190">
                  <a:moveTo>
                    <a:pt x="276050" y="836898"/>
                  </a:moveTo>
                  <a:lnTo>
                    <a:pt x="239774" y="835098"/>
                  </a:lnTo>
                  <a:lnTo>
                    <a:pt x="207906" y="829827"/>
                  </a:lnTo>
                  <a:lnTo>
                    <a:pt x="156434" y="809670"/>
                  </a:lnTo>
                  <a:lnTo>
                    <a:pt x="119709" y="778013"/>
                  </a:lnTo>
                  <a:lnTo>
                    <a:pt x="95805" y="736444"/>
                  </a:lnTo>
                  <a:lnTo>
                    <a:pt x="82798" y="686546"/>
                  </a:lnTo>
                  <a:lnTo>
                    <a:pt x="78762" y="629908"/>
                  </a:lnTo>
                  <a:lnTo>
                    <a:pt x="79506" y="599557"/>
                  </a:lnTo>
                  <a:lnTo>
                    <a:pt x="85315" y="535781"/>
                  </a:lnTo>
                  <a:lnTo>
                    <a:pt x="95282" y="469230"/>
                  </a:lnTo>
                  <a:lnTo>
                    <a:pt x="107481" y="401489"/>
                  </a:lnTo>
                  <a:lnTo>
                    <a:pt x="113815" y="367668"/>
                  </a:lnTo>
                  <a:lnTo>
                    <a:pt x="119985" y="334144"/>
                  </a:lnTo>
                  <a:lnTo>
                    <a:pt x="130871" y="268783"/>
                  </a:lnTo>
                  <a:lnTo>
                    <a:pt x="138212" y="206990"/>
                  </a:lnTo>
                  <a:lnTo>
                    <a:pt x="140083" y="150352"/>
                  </a:lnTo>
                  <a:lnTo>
                    <a:pt x="138366" y="124461"/>
                  </a:lnTo>
                  <a:lnTo>
                    <a:pt x="128422" y="78530"/>
                  </a:lnTo>
                  <a:lnTo>
                    <a:pt x="108194" y="41718"/>
                  </a:lnTo>
                  <a:lnTo>
                    <a:pt x="75758" y="15613"/>
                  </a:lnTo>
                  <a:lnTo>
                    <a:pt x="29187" y="1800"/>
                  </a:lnTo>
                  <a:lnTo>
                    <a:pt x="0" y="0"/>
                  </a:lnTo>
                </a:path>
                <a:path w="276225" h="4060190">
                  <a:moveTo>
                    <a:pt x="276050" y="836898"/>
                  </a:moveTo>
                  <a:lnTo>
                    <a:pt x="239774" y="838701"/>
                  </a:lnTo>
                  <a:lnTo>
                    <a:pt x="207906" y="843976"/>
                  </a:lnTo>
                  <a:lnTo>
                    <a:pt x="156434" y="864149"/>
                  </a:lnTo>
                  <a:lnTo>
                    <a:pt x="119709" y="895832"/>
                  </a:lnTo>
                  <a:lnTo>
                    <a:pt x="95805" y="937436"/>
                  </a:lnTo>
                  <a:lnTo>
                    <a:pt x="82798" y="987374"/>
                  </a:lnTo>
                  <a:lnTo>
                    <a:pt x="78762" y="1044059"/>
                  </a:lnTo>
                  <a:lnTo>
                    <a:pt x="79506" y="1074435"/>
                  </a:lnTo>
                  <a:lnTo>
                    <a:pt x="85315" y="1138263"/>
                  </a:lnTo>
                  <a:lnTo>
                    <a:pt x="95282" y="1204869"/>
                  </a:lnTo>
                  <a:lnTo>
                    <a:pt x="107481" y="1272666"/>
                  </a:lnTo>
                  <a:lnTo>
                    <a:pt x="113815" y="1306515"/>
                  </a:lnTo>
                  <a:lnTo>
                    <a:pt x="119985" y="1340066"/>
                  </a:lnTo>
                  <a:lnTo>
                    <a:pt x="130871" y="1405481"/>
                  </a:lnTo>
                  <a:lnTo>
                    <a:pt x="138212" y="1467325"/>
                  </a:lnTo>
                  <a:lnTo>
                    <a:pt x="140083" y="1524010"/>
                  </a:lnTo>
                  <a:lnTo>
                    <a:pt x="138366" y="1549921"/>
                  </a:lnTo>
                  <a:lnTo>
                    <a:pt x="128422" y="1595891"/>
                  </a:lnTo>
                  <a:lnTo>
                    <a:pt x="108194" y="1632733"/>
                  </a:lnTo>
                  <a:lnTo>
                    <a:pt x="75758" y="1658859"/>
                  </a:lnTo>
                  <a:lnTo>
                    <a:pt x="29187" y="1672683"/>
                  </a:lnTo>
                  <a:lnTo>
                    <a:pt x="0" y="1674485"/>
                  </a:lnTo>
                </a:path>
                <a:path w="276225" h="4060190">
                  <a:moveTo>
                    <a:pt x="276050" y="2867638"/>
                  </a:moveTo>
                  <a:lnTo>
                    <a:pt x="244566" y="2865732"/>
                  </a:lnTo>
                  <a:lnTo>
                    <a:pt x="216370" y="2860134"/>
                  </a:lnTo>
                  <a:lnTo>
                    <a:pt x="169232" y="2838584"/>
                  </a:lnTo>
                  <a:lnTo>
                    <a:pt x="133411" y="2804429"/>
                  </a:lnTo>
                  <a:lnTo>
                    <a:pt x="107680" y="2759108"/>
                  </a:lnTo>
                  <a:lnTo>
                    <a:pt x="90812" y="2704063"/>
                  </a:lnTo>
                  <a:lnTo>
                    <a:pt x="81581" y="2640734"/>
                  </a:lnTo>
                  <a:lnTo>
                    <a:pt x="78759" y="2570561"/>
                  </a:lnTo>
                  <a:lnTo>
                    <a:pt x="79369" y="2533359"/>
                  </a:lnTo>
                  <a:lnTo>
                    <a:pt x="81121" y="2494987"/>
                  </a:lnTo>
                  <a:lnTo>
                    <a:pt x="83862" y="2455624"/>
                  </a:lnTo>
                  <a:lnTo>
                    <a:pt x="87439" y="2415450"/>
                  </a:lnTo>
                  <a:lnTo>
                    <a:pt x="91699" y="2374647"/>
                  </a:lnTo>
                  <a:lnTo>
                    <a:pt x="96487" y="2333393"/>
                  </a:lnTo>
                  <a:lnTo>
                    <a:pt x="101652" y="2291869"/>
                  </a:lnTo>
                  <a:lnTo>
                    <a:pt x="107039" y="2250255"/>
                  </a:lnTo>
                  <a:lnTo>
                    <a:pt x="112495" y="2208730"/>
                  </a:lnTo>
                  <a:lnTo>
                    <a:pt x="117867" y="2167477"/>
                  </a:lnTo>
                  <a:lnTo>
                    <a:pt x="123001" y="2126673"/>
                  </a:lnTo>
                  <a:lnTo>
                    <a:pt x="127744" y="2086499"/>
                  </a:lnTo>
                  <a:lnTo>
                    <a:pt x="131944" y="2047136"/>
                  </a:lnTo>
                  <a:lnTo>
                    <a:pt x="135445" y="2008764"/>
                  </a:lnTo>
                  <a:lnTo>
                    <a:pt x="139743" y="1935710"/>
                  </a:lnTo>
                  <a:lnTo>
                    <a:pt x="140232" y="1901390"/>
                  </a:lnTo>
                  <a:lnTo>
                    <a:pt x="139410" y="1868780"/>
                  </a:lnTo>
                  <a:lnTo>
                    <a:pt x="133221" y="1809412"/>
                  </a:lnTo>
                  <a:lnTo>
                    <a:pt x="119948" y="1759049"/>
                  </a:lnTo>
                  <a:lnTo>
                    <a:pt x="98364" y="1719131"/>
                  </a:lnTo>
                  <a:lnTo>
                    <a:pt x="67244" y="1691098"/>
                  </a:lnTo>
                  <a:lnTo>
                    <a:pt x="25361" y="1676391"/>
                  </a:lnTo>
                  <a:lnTo>
                    <a:pt x="0" y="1674485"/>
                  </a:lnTo>
                </a:path>
                <a:path w="276225" h="4060190">
                  <a:moveTo>
                    <a:pt x="276050" y="2867638"/>
                  </a:moveTo>
                  <a:lnTo>
                    <a:pt x="244566" y="2869542"/>
                  </a:lnTo>
                  <a:lnTo>
                    <a:pt x="216370" y="2875135"/>
                  </a:lnTo>
                  <a:lnTo>
                    <a:pt x="169232" y="2896667"/>
                  </a:lnTo>
                  <a:lnTo>
                    <a:pt x="133411" y="2930796"/>
                  </a:lnTo>
                  <a:lnTo>
                    <a:pt x="107680" y="2976080"/>
                  </a:lnTo>
                  <a:lnTo>
                    <a:pt x="90812" y="3031081"/>
                  </a:lnTo>
                  <a:lnTo>
                    <a:pt x="81581" y="3094358"/>
                  </a:lnTo>
                  <a:lnTo>
                    <a:pt x="78759" y="3164474"/>
                  </a:lnTo>
                  <a:lnTo>
                    <a:pt x="79369" y="3201646"/>
                  </a:lnTo>
                  <a:lnTo>
                    <a:pt x="81121" y="3239988"/>
                  </a:lnTo>
                  <a:lnTo>
                    <a:pt x="83862" y="3279319"/>
                  </a:lnTo>
                  <a:lnTo>
                    <a:pt x="87439" y="3319460"/>
                  </a:lnTo>
                  <a:lnTo>
                    <a:pt x="91699" y="3360231"/>
                  </a:lnTo>
                  <a:lnTo>
                    <a:pt x="96487" y="3401451"/>
                  </a:lnTo>
                  <a:lnTo>
                    <a:pt x="101652" y="3442942"/>
                  </a:lnTo>
                  <a:lnTo>
                    <a:pt x="107039" y="3484522"/>
                  </a:lnTo>
                  <a:lnTo>
                    <a:pt x="112495" y="3526013"/>
                  </a:lnTo>
                  <a:lnTo>
                    <a:pt x="117867" y="3567233"/>
                  </a:lnTo>
                  <a:lnTo>
                    <a:pt x="123001" y="3608004"/>
                  </a:lnTo>
                  <a:lnTo>
                    <a:pt x="127744" y="3648145"/>
                  </a:lnTo>
                  <a:lnTo>
                    <a:pt x="131944" y="3687476"/>
                  </a:lnTo>
                  <a:lnTo>
                    <a:pt x="135445" y="3725818"/>
                  </a:lnTo>
                  <a:lnTo>
                    <a:pt x="139743" y="3798813"/>
                  </a:lnTo>
                  <a:lnTo>
                    <a:pt x="140232" y="3833106"/>
                  </a:lnTo>
                  <a:lnTo>
                    <a:pt x="139410" y="3865689"/>
                  </a:lnTo>
                  <a:lnTo>
                    <a:pt x="133221" y="3925009"/>
                  </a:lnTo>
                  <a:lnTo>
                    <a:pt x="119948" y="3975331"/>
                  </a:lnTo>
                  <a:lnTo>
                    <a:pt x="98364" y="4015217"/>
                  </a:lnTo>
                  <a:lnTo>
                    <a:pt x="67244" y="4043227"/>
                  </a:lnTo>
                  <a:lnTo>
                    <a:pt x="25361" y="4057922"/>
                  </a:lnTo>
                  <a:lnTo>
                    <a:pt x="0" y="4059826"/>
                  </a:lnTo>
                </a:path>
              </a:pathLst>
            </a:custGeom>
            <a:ln w="269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67467" y="1878670"/>
              <a:ext cx="408305" cy="654050"/>
            </a:xfrm>
            <a:custGeom>
              <a:avLst/>
              <a:gdLst/>
              <a:ahLst/>
              <a:cxnLst/>
              <a:rect l="l" t="t" r="r" b="b"/>
              <a:pathLst>
                <a:path w="408304" h="654050">
                  <a:moveTo>
                    <a:pt x="408296" y="0"/>
                  </a:moveTo>
                  <a:lnTo>
                    <a:pt x="408296" y="0"/>
                  </a:lnTo>
                  <a:lnTo>
                    <a:pt x="408296" y="493580"/>
                  </a:lnTo>
                </a:path>
                <a:path w="408304" h="654050">
                  <a:moveTo>
                    <a:pt x="0" y="0"/>
                  </a:moveTo>
                  <a:lnTo>
                    <a:pt x="0" y="0"/>
                  </a:lnTo>
                  <a:lnTo>
                    <a:pt x="0" y="493580"/>
                  </a:lnTo>
                </a:path>
                <a:path w="408304" h="654050">
                  <a:moveTo>
                    <a:pt x="408296" y="160169"/>
                  </a:moveTo>
                  <a:lnTo>
                    <a:pt x="408296" y="160169"/>
                  </a:lnTo>
                  <a:lnTo>
                    <a:pt x="408296" y="653749"/>
                  </a:lnTo>
                </a:path>
                <a:path w="408304" h="654050">
                  <a:moveTo>
                    <a:pt x="0" y="160169"/>
                  </a:moveTo>
                  <a:lnTo>
                    <a:pt x="0" y="160169"/>
                  </a:lnTo>
                  <a:lnTo>
                    <a:pt x="0" y="653749"/>
                  </a:lnTo>
                </a:path>
              </a:pathLst>
            </a:custGeom>
            <a:ln w="20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0396" y="2083897"/>
            <a:ext cx="1363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Operating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77823" y="1497022"/>
            <a:ext cx="13487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Libraries/utilities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6767" y="770890"/>
            <a:ext cx="60299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Major</a:t>
            </a:r>
            <a:r>
              <a:rPr spc="100" dirty="0"/>
              <a:t> Achievements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955" y="608076"/>
            <a:ext cx="6800088" cy="138988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4463" y="3076955"/>
            <a:ext cx="3126105" cy="3420110"/>
            <a:chOff x="664463" y="3076955"/>
            <a:chExt cx="3126105" cy="34201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63" y="3076955"/>
              <a:ext cx="3125724" cy="34198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487" y="3268979"/>
              <a:ext cx="2741676" cy="30358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8342" y="2075818"/>
            <a:ext cx="7214870" cy="3967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77470" indent="-282575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  <a:tab pos="3294379" algn="l"/>
              </a:tabLst>
            </a:pPr>
            <a:r>
              <a:rPr sz="3000" spc="-70" dirty="0">
                <a:solidFill>
                  <a:srgbClr val="252525"/>
                </a:solidFill>
                <a:latin typeface="Georgia"/>
                <a:cs typeface="Georgia"/>
              </a:rPr>
              <a:t>Operating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5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r>
              <a:rPr sz="30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are</a:t>
            </a:r>
            <a:r>
              <a:rPr sz="30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65" dirty="0">
                <a:solidFill>
                  <a:srgbClr val="252525"/>
                </a:solidFill>
                <a:latin typeface="Georgia"/>
                <a:cs typeface="Georgia"/>
              </a:rPr>
              <a:t>among</a:t>
            </a:r>
            <a:r>
              <a:rPr sz="30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0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0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00" dirty="0">
                <a:solidFill>
                  <a:srgbClr val="252525"/>
                </a:solidFill>
                <a:latin typeface="Georgia"/>
                <a:cs typeface="Georgia"/>
              </a:rPr>
              <a:t>most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55" dirty="0">
                <a:solidFill>
                  <a:srgbClr val="252525"/>
                </a:solidFill>
                <a:latin typeface="Georgia"/>
                <a:cs typeface="Georgia"/>
              </a:rPr>
              <a:t>complex</a:t>
            </a:r>
            <a:r>
              <a:rPr sz="30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pieces</a:t>
            </a:r>
            <a:r>
              <a:rPr sz="30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35" dirty="0">
                <a:solidFill>
                  <a:srgbClr val="252525"/>
                </a:solidFill>
                <a:latin typeface="Georgia"/>
                <a:cs typeface="Georgia"/>
              </a:rPr>
              <a:t>of	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software</a:t>
            </a:r>
            <a:r>
              <a:rPr sz="30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10" dirty="0">
                <a:solidFill>
                  <a:srgbClr val="252525"/>
                </a:solidFill>
                <a:latin typeface="Georgia"/>
                <a:cs typeface="Georgia"/>
              </a:rPr>
              <a:t>ever</a:t>
            </a:r>
            <a:r>
              <a:rPr sz="30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developed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90000"/>
              </a:buClr>
              <a:buFont typeface="Wingdings"/>
              <a:buChar char=""/>
            </a:pPr>
            <a:endParaRPr sz="2700">
              <a:latin typeface="Georgia"/>
              <a:cs typeface="Georgia"/>
            </a:endParaRPr>
          </a:p>
          <a:p>
            <a:pPr marL="3163570" marR="1050925">
              <a:lnSpc>
                <a:spcPts val="2700"/>
              </a:lnSpc>
              <a:spcBef>
                <a:spcPts val="5"/>
              </a:spcBef>
            </a:pPr>
            <a:r>
              <a:rPr sz="2600" spc="-35" dirty="0">
                <a:latin typeface="Georgia"/>
                <a:cs typeface="Georgia"/>
              </a:rPr>
              <a:t>Major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75" dirty="0">
                <a:latin typeface="Georgia"/>
                <a:cs typeface="Georgia"/>
              </a:rPr>
              <a:t>advances</a:t>
            </a:r>
            <a:r>
              <a:rPr sz="2600" spc="15" dirty="0">
                <a:latin typeface="Georgia"/>
                <a:cs typeface="Georgia"/>
              </a:rPr>
              <a:t> </a:t>
            </a:r>
            <a:r>
              <a:rPr sz="2600" spc="-65" dirty="0">
                <a:latin typeface="Georgia"/>
                <a:cs typeface="Georgia"/>
              </a:rPr>
              <a:t>in </a:t>
            </a:r>
            <a:r>
              <a:rPr sz="2600" spc="-60" dirty="0">
                <a:latin typeface="Georgia"/>
                <a:cs typeface="Georgia"/>
              </a:rPr>
              <a:t> </a:t>
            </a:r>
            <a:r>
              <a:rPr sz="2600" spc="-75" dirty="0">
                <a:latin typeface="Georgia"/>
                <a:cs typeface="Georgia"/>
              </a:rPr>
              <a:t>development</a:t>
            </a:r>
            <a:r>
              <a:rPr sz="2600" spc="-70" dirty="0">
                <a:latin typeface="Georgia"/>
                <a:cs typeface="Georgia"/>
              </a:rPr>
              <a:t> </a:t>
            </a:r>
            <a:r>
              <a:rPr sz="2600" spc="-60" dirty="0">
                <a:latin typeface="Georgia"/>
                <a:cs typeface="Georgia"/>
              </a:rPr>
              <a:t>include:</a:t>
            </a:r>
            <a:endParaRPr sz="2600">
              <a:latin typeface="Georgia"/>
              <a:cs typeface="Georgia"/>
            </a:endParaRPr>
          </a:p>
          <a:p>
            <a:pPr marL="3392170" lvl="1" indent="-229235">
              <a:lnSpc>
                <a:spcPct val="100000"/>
              </a:lnSpc>
              <a:spcBef>
                <a:spcPts val="735"/>
              </a:spcBef>
              <a:buChar char="•"/>
              <a:tabLst>
                <a:tab pos="3392170" algn="l"/>
                <a:tab pos="3392804" algn="l"/>
              </a:tabLst>
            </a:pPr>
            <a:r>
              <a:rPr sz="2000" spc="-70" dirty="0">
                <a:latin typeface="Georgia"/>
                <a:cs typeface="Georgia"/>
              </a:rPr>
              <a:t>processes</a:t>
            </a:r>
            <a:endParaRPr sz="2000">
              <a:latin typeface="Georgia"/>
              <a:cs typeface="Georgia"/>
            </a:endParaRPr>
          </a:p>
          <a:p>
            <a:pPr marL="3392170" lvl="1" indent="-229235">
              <a:lnSpc>
                <a:spcPct val="100000"/>
              </a:lnSpc>
              <a:spcBef>
                <a:spcPts val="25"/>
              </a:spcBef>
              <a:buChar char="•"/>
              <a:tabLst>
                <a:tab pos="3392170" algn="l"/>
                <a:tab pos="3392804" algn="l"/>
              </a:tabLst>
            </a:pPr>
            <a:r>
              <a:rPr sz="2000" spc="-40" dirty="0">
                <a:latin typeface="Georgia"/>
                <a:cs typeface="Georgia"/>
              </a:rPr>
              <a:t>memory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management</a:t>
            </a:r>
            <a:endParaRPr sz="2000">
              <a:latin typeface="Georgia"/>
              <a:cs typeface="Georgia"/>
            </a:endParaRPr>
          </a:p>
          <a:p>
            <a:pPr marL="3392170" lvl="1" indent="-229235">
              <a:lnSpc>
                <a:spcPct val="100000"/>
              </a:lnSpc>
              <a:spcBef>
                <a:spcPts val="25"/>
              </a:spcBef>
              <a:buChar char="•"/>
              <a:tabLst>
                <a:tab pos="3392170" algn="l"/>
                <a:tab pos="3392804" algn="l"/>
              </a:tabLst>
            </a:pPr>
            <a:r>
              <a:rPr sz="2000" spc="-50" dirty="0">
                <a:latin typeface="Georgia"/>
                <a:cs typeface="Georgia"/>
              </a:rPr>
              <a:t>information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protection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security</a:t>
            </a:r>
            <a:endParaRPr sz="2000">
              <a:latin typeface="Georgia"/>
              <a:cs typeface="Georgia"/>
            </a:endParaRPr>
          </a:p>
          <a:p>
            <a:pPr marL="3392170" marR="1228725" lvl="1" indent="-228600">
              <a:lnSpc>
                <a:spcPts val="2080"/>
              </a:lnSpc>
              <a:spcBef>
                <a:spcPts val="360"/>
              </a:spcBef>
              <a:buChar char="•"/>
              <a:tabLst>
                <a:tab pos="3392170" algn="l"/>
                <a:tab pos="3392804" algn="l"/>
              </a:tabLst>
            </a:pPr>
            <a:r>
              <a:rPr sz="2000" spc="-50" dirty="0">
                <a:latin typeface="Georgia"/>
                <a:cs typeface="Georgia"/>
              </a:rPr>
              <a:t>scheduling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resource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management</a:t>
            </a:r>
            <a:endParaRPr sz="2000">
              <a:latin typeface="Georgia"/>
              <a:cs typeface="Georgia"/>
            </a:endParaRPr>
          </a:p>
          <a:p>
            <a:pPr marL="3392170" lvl="1" indent="-229235">
              <a:lnSpc>
                <a:spcPct val="100000"/>
              </a:lnSpc>
              <a:spcBef>
                <a:spcPts val="5"/>
              </a:spcBef>
              <a:buChar char="•"/>
              <a:tabLst>
                <a:tab pos="3392170" algn="l"/>
                <a:tab pos="3392804" algn="l"/>
              </a:tabLst>
            </a:pPr>
            <a:r>
              <a:rPr sz="2000" spc="-65" dirty="0">
                <a:latin typeface="Georgia"/>
                <a:cs typeface="Georgia"/>
              </a:rPr>
              <a:t>system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structure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32175" y="695705"/>
            <a:ext cx="21971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Process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6476" y="533400"/>
            <a:ext cx="2968752" cy="13898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2141"/>
            <a:ext cx="1511374" cy="14880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94286" y="3048000"/>
            <a:ext cx="7536815" cy="3352800"/>
          </a:xfrm>
          <a:custGeom>
            <a:avLst/>
            <a:gdLst/>
            <a:ahLst/>
            <a:cxnLst/>
            <a:rect l="l" t="t" r="r" b="b"/>
            <a:pathLst>
              <a:path w="7536815" h="3352800">
                <a:moveTo>
                  <a:pt x="7201154" y="0"/>
                </a:moveTo>
                <a:lnTo>
                  <a:pt x="335279" y="0"/>
                </a:lnTo>
                <a:lnTo>
                  <a:pt x="285735" y="3635"/>
                </a:lnTo>
                <a:lnTo>
                  <a:pt x="238448" y="14195"/>
                </a:lnTo>
                <a:lnTo>
                  <a:pt x="193936" y="31162"/>
                </a:lnTo>
                <a:lnTo>
                  <a:pt x="152718" y="54016"/>
                </a:lnTo>
                <a:lnTo>
                  <a:pt x="115313" y="82239"/>
                </a:lnTo>
                <a:lnTo>
                  <a:pt x="82239" y="115313"/>
                </a:lnTo>
                <a:lnTo>
                  <a:pt x="54016" y="152718"/>
                </a:lnTo>
                <a:lnTo>
                  <a:pt x="31162" y="193936"/>
                </a:lnTo>
                <a:lnTo>
                  <a:pt x="14195" y="238448"/>
                </a:lnTo>
                <a:lnTo>
                  <a:pt x="3635" y="285735"/>
                </a:lnTo>
                <a:lnTo>
                  <a:pt x="0" y="335279"/>
                </a:lnTo>
                <a:lnTo>
                  <a:pt x="0" y="3017520"/>
                </a:lnTo>
                <a:lnTo>
                  <a:pt x="3635" y="3067064"/>
                </a:lnTo>
                <a:lnTo>
                  <a:pt x="14195" y="3114351"/>
                </a:lnTo>
                <a:lnTo>
                  <a:pt x="31162" y="3158863"/>
                </a:lnTo>
                <a:lnTo>
                  <a:pt x="54016" y="3200081"/>
                </a:lnTo>
                <a:lnTo>
                  <a:pt x="82239" y="3237486"/>
                </a:lnTo>
                <a:lnTo>
                  <a:pt x="115313" y="3270560"/>
                </a:lnTo>
                <a:lnTo>
                  <a:pt x="152718" y="3298783"/>
                </a:lnTo>
                <a:lnTo>
                  <a:pt x="193936" y="3321637"/>
                </a:lnTo>
                <a:lnTo>
                  <a:pt x="238448" y="3338604"/>
                </a:lnTo>
                <a:lnTo>
                  <a:pt x="285735" y="3349164"/>
                </a:lnTo>
                <a:lnTo>
                  <a:pt x="335279" y="3352800"/>
                </a:lnTo>
                <a:lnTo>
                  <a:pt x="7201154" y="3352800"/>
                </a:lnTo>
                <a:lnTo>
                  <a:pt x="7250698" y="3349164"/>
                </a:lnTo>
                <a:lnTo>
                  <a:pt x="7297985" y="3338604"/>
                </a:lnTo>
                <a:lnTo>
                  <a:pt x="7342497" y="3321637"/>
                </a:lnTo>
                <a:lnTo>
                  <a:pt x="7383715" y="3298783"/>
                </a:lnTo>
                <a:lnTo>
                  <a:pt x="7421120" y="3270560"/>
                </a:lnTo>
                <a:lnTo>
                  <a:pt x="7454194" y="3237486"/>
                </a:lnTo>
                <a:lnTo>
                  <a:pt x="7482417" y="3200081"/>
                </a:lnTo>
                <a:lnTo>
                  <a:pt x="7505271" y="3158863"/>
                </a:lnTo>
                <a:lnTo>
                  <a:pt x="7522238" y="3114351"/>
                </a:lnTo>
                <a:lnTo>
                  <a:pt x="7532798" y="3067064"/>
                </a:lnTo>
                <a:lnTo>
                  <a:pt x="7536434" y="3017520"/>
                </a:lnTo>
                <a:lnTo>
                  <a:pt x="7536434" y="335279"/>
                </a:lnTo>
                <a:lnTo>
                  <a:pt x="7532798" y="285735"/>
                </a:lnTo>
                <a:lnTo>
                  <a:pt x="7522238" y="238448"/>
                </a:lnTo>
                <a:lnTo>
                  <a:pt x="7505271" y="193936"/>
                </a:lnTo>
                <a:lnTo>
                  <a:pt x="7482417" y="152718"/>
                </a:lnTo>
                <a:lnTo>
                  <a:pt x="7454194" y="115313"/>
                </a:lnTo>
                <a:lnTo>
                  <a:pt x="7421120" y="82239"/>
                </a:lnTo>
                <a:lnTo>
                  <a:pt x="7383715" y="54016"/>
                </a:lnTo>
                <a:lnTo>
                  <a:pt x="7342497" y="31162"/>
                </a:lnTo>
                <a:lnTo>
                  <a:pt x="7297985" y="14195"/>
                </a:lnTo>
                <a:lnTo>
                  <a:pt x="7250698" y="3635"/>
                </a:lnTo>
                <a:lnTo>
                  <a:pt x="7201154" y="0"/>
                </a:lnTo>
                <a:close/>
              </a:path>
            </a:pathLst>
          </a:custGeom>
          <a:solidFill>
            <a:srgbClr val="DE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2153543"/>
            <a:ext cx="7893684" cy="15921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800" spc="-70" dirty="0">
                <a:solidFill>
                  <a:srgbClr val="252525"/>
                </a:solidFill>
                <a:latin typeface="Georgia"/>
                <a:cs typeface="Georgia"/>
              </a:rPr>
              <a:t>Fundamental</a:t>
            </a:r>
            <a:r>
              <a:rPr sz="28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6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8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8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5" dirty="0">
                <a:solidFill>
                  <a:srgbClr val="252525"/>
                </a:solidFill>
                <a:latin typeface="Georgia"/>
                <a:cs typeface="Georgia"/>
              </a:rPr>
              <a:t>structure</a:t>
            </a:r>
            <a:r>
              <a:rPr sz="28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3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800" spc="3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0" dirty="0">
                <a:solidFill>
                  <a:srgbClr val="252525"/>
                </a:solidFill>
                <a:latin typeface="Georgia"/>
                <a:cs typeface="Georgia"/>
              </a:rPr>
              <a:t>operating</a:t>
            </a:r>
            <a:r>
              <a:rPr sz="2800" spc="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5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endParaRPr sz="2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3200">
              <a:latin typeface="Georgia"/>
              <a:cs typeface="Georgia"/>
            </a:endParaRPr>
          </a:p>
          <a:p>
            <a:pPr marL="559435" algn="ctr">
              <a:lnSpc>
                <a:spcPct val="100000"/>
              </a:lnSpc>
              <a:spcBef>
                <a:spcPts val="2045"/>
              </a:spcBef>
            </a:pPr>
            <a:r>
              <a:rPr sz="2600" spc="260" dirty="0">
                <a:latin typeface="Georgia"/>
                <a:cs typeface="Georgia"/>
              </a:rPr>
              <a:t>A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i="1" spc="-135" dirty="0">
                <a:solidFill>
                  <a:srgbClr val="990000"/>
                </a:solidFill>
                <a:latin typeface="Times New Roman"/>
                <a:cs typeface="Times New Roman"/>
              </a:rPr>
              <a:t>p</a:t>
            </a:r>
            <a:r>
              <a:rPr sz="2600" i="1" spc="-140" dirty="0">
                <a:solidFill>
                  <a:srgbClr val="990000"/>
                </a:solidFill>
                <a:latin typeface="Times New Roman"/>
                <a:cs typeface="Times New Roman"/>
              </a:rPr>
              <a:t>r</a:t>
            </a:r>
            <a:r>
              <a:rPr sz="2600" i="1" spc="-190" dirty="0">
                <a:solidFill>
                  <a:srgbClr val="990000"/>
                </a:solidFill>
                <a:latin typeface="Times New Roman"/>
                <a:cs typeface="Times New Roman"/>
              </a:rPr>
              <a:t>ocess</a:t>
            </a:r>
            <a:r>
              <a:rPr sz="2600" i="1" spc="-5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Georgia"/>
                <a:cs typeface="Georgia"/>
              </a:rPr>
              <a:t>ca</a:t>
            </a:r>
            <a:r>
              <a:rPr sz="2600" spc="-60" dirty="0">
                <a:latin typeface="Georgia"/>
                <a:cs typeface="Georgia"/>
              </a:rPr>
              <a:t>n</a:t>
            </a:r>
            <a:r>
              <a:rPr sz="2600" spc="35" dirty="0">
                <a:latin typeface="Georgia"/>
                <a:cs typeface="Georgia"/>
              </a:rPr>
              <a:t> </a:t>
            </a:r>
            <a:r>
              <a:rPr sz="2600" spc="-125" dirty="0">
                <a:latin typeface="Georgia"/>
                <a:cs typeface="Georgia"/>
              </a:rPr>
              <a:t>b</a:t>
            </a:r>
            <a:r>
              <a:rPr sz="2600" spc="-65" dirty="0">
                <a:latin typeface="Georgia"/>
                <a:cs typeface="Georgia"/>
              </a:rPr>
              <a:t>e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spc="-70" dirty="0">
                <a:latin typeface="Georgia"/>
                <a:cs typeface="Georgia"/>
              </a:rPr>
              <a:t>defin</a:t>
            </a:r>
            <a:r>
              <a:rPr sz="2600" spc="-85" dirty="0">
                <a:latin typeface="Georgia"/>
                <a:cs typeface="Georgia"/>
              </a:rPr>
              <a:t>ed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spc="-85" dirty="0">
                <a:latin typeface="Georgia"/>
                <a:cs typeface="Georgia"/>
              </a:rPr>
              <a:t>as:</a:t>
            </a:r>
            <a:endParaRPr sz="26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0600" y="4038606"/>
            <a:ext cx="7543800" cy="2019935"/>
            <a:chOff x="990600" y="4038600"/>
            <a:chExt cx="7543800" cy="201993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400" y="4038600"/>
              <a:ext cx="6172200" cy="4220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00200" y="4419600"/>
              <a:ext cx="6324600" cy="489584"/>
            </a:xfrm>
            <a:custGeom>
              <a:avLst/>
              <a:gdLst/>
              <a:ahLst/>
              <a:cxnLst/>
              <a:rect l="l" t="t" r="r" b="b"/>
              <a:pathLst>
                <a:path w="6324600" h="489585">
                  <a:moveTo>
                    <a:pt x="6275578" y="0"/>
                  </a:moveTo>
                  <a:lnTo>
                    <a:pt x="49022" y="0"/>
                  </a:lnTo>
                  <a:lnTo>
                    <a:pt x="29950" y="3853"/>
                  </a:lnTo>
                  <a:lnTo>
                    <a:pt x="14366" y="14350"/>
                  </a:lnTo>
                  <a:lnTo>
                    <a:pt x="3855" y="29896"/>
                  </a:lnTo>
                  <a:lnTo>
                    <a:pt x="0" y="48894"/>
                  </a:lnTo>
                  <a:lnTo>
                    <a:pt x="0" y="440563"/>
                  </a:lnTo>
                  <a:lnTo>
                    <a:pt x="3855" y="459614"/>
                  </a:lnTo>
                  <a:lnTo>
                    <a:pt x="14366" y="475154"/>
                  </a:lnTo>
                  <a:lnTo>
                    <a:pt x="29950" y="485622"/>
                  </a:lnTo>
                  <a:lnTo>
                    <a:pt x="49022" y="489457"/>
                  </a:lnTo>
                  <a:lnTo>
                    <a:pt x="6275578" y="489457"/>
                  </a:lnTo>
                  <a:lnTo>
                    <a:pt x="6294649" y="485622"/>
                  </a:lnTo>
                  <a:lnTo>
                    <a:pt x="6310233" y="475154"/>
                  </a:lnTo>
                  <a:lnTo>
                    <a:pt x="6320744" y="459614"/>
                  </a:lnTo>
                  <a:lnTo>
                    <a:pt x="6324600" y="440563"/>
                  </a:lnTo>
                  <a:lnTo>
                    <a:pt x="6324600" y="48894"/>
                  </a:lnTo>
                  <a:lnTo>
                    <a:pt x="6320744" y="29896"/>
                  </a:lnTo>
                  <a:lnTo>
                    <a:pt x="6310233" y="14350"/>
                  </a:lnTo>
                  <a:lnTo>
                    <a:pt x="6294649" y="3853"/>
                  </a:lnTo>
                  <a:lnTo>
                    <a:pt x="6275578" y="0"/>
                  </a:lnTo>
                  <a:close/>
                </a:path>
              </a:pathLst>
            </a:custGeom>
            <a:solidFill>
              <a:srgbClr val="0D3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5400" y="4900041"/>
              <a:ext cx="6934200" cy="583565"/>
            </a:xfrm>
            <a:custGeom>
              <a:avLst/>
              <a:gdLst/>
              <a:ahLst/>
              <a:cxnLst/>
              <a:rect l="l" t="t" r="r" b="b"/>
              <a:pathLst>
                <a:path w="6934200" h="583564">
                  <a:moveTo>
                    <a:pt x="6875907" y="0"/>
                  </a:moveTo>
                  <a:lnTo>
                    <a:pt x="58293" y="0"/>
                  </a:lnTo>
                  <a:lnTo>
                    <a:pt x="35629" y="4591"/>
                  </a:lnTo>
                  <a:lnTo>
                    <a:pt x="17097" y="17113"/>
                  </a:lnTo>
                  <a:lnTo>
                    <a:pt x="4589" y="35683"/>
                  </a:lnTo>
                  <a:lnTo>
                    <a:pt x="0" y="58419"/>
                  </a:lnTo>
                  <a:lnTo>
                    <a:pt x="0" y="525017"/>
                  </a:lnTo>
                  <a:lnTo>
                    <a:pt x="4589" y="547735"/>
                  </a:lnTo>
                  <a:lnTo>
                    <a:pt x="17097" y="566261"/>
                  </a:lnTo>
                  <a:lnTo>
                    <a:pt x="35629" y="578738"/>
                  </a:lnTo>
                  <a:lnTo>
                    <a:pt x="58293" y="583310"/>
                  </a:lnTo>
                  <a:lnTo>
                    <a:pt x="6875907" y="583310"/>
                  </a:lnTo>
                  <a:lnTo>
                    <a:pt x="6898570" y="578738"/>
                  </a:lnTo>
                  <a:lnTo>
                    <a:pt x="6917102" y="566261"/>
                  </a:lnTo>
                  <a:lnTo>
                    <a:pt x="6929610" y="547735"/>
                  </a:lnTo>
                  <a:lnTo>
                    <a:pt x="6934200" y="525017"/>
                  </a:lnTo>
                  <a:lnTo>
                    <a:pt x="6934200" y="58419"/>
                  </a:lnTo>
                  <a:lnTo>
                    <a:pt x="6929610" y="35683"/>
                  </a:lnTo>
                  <a:lnTo>
                    <a:pt x="6917102" y="17113"/>
                  </a:lnTo>
                  <a:lnTo>
                    <a:pt x="6898570" y="4591"/>
                  </a:lnTo>
                  <a:lnTo>
                    <a:pt x="6875907" y="0"/>
                  </a:lnTo>
                  <a:close/>
                </a:path>
              </a:pathLst>
            </a:custGeom>
            <a:solidFill>
              <a:srgbClr val="B7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0600" y="5486400"/>
              <a:ext cx="7543800" cy="572135"/>
            </a:xfrm>
            <a:custGeom>
              <a:avLst/>
              <a:gdLst/>
              <a:ahLst/>
              <a:cxnLst/>
              <a:rect l="l" t="t" r="r" b="b"/>
              <a:pathLst>
                <a:path w="7543800" h="572135">
                  <a:moveTo>
                    <a:pt x="7486650" y="0"/>
                  </a:moveTo>
                  <a:lnTo>
                    <a:pt x="57162" y="0"/>
                  </a:lnTo>
                  <a:lnTo>
                    <a:pt x="34916" y="4500"/>
                  </a:lnTo>
                  <a:lnTo>
                    <a:pt x="16746" y="16763"/>
                  </a:lnTo>
                  <a:lnTo>
                    <a:pt x="4493" y="34932"/>
                  </a:lnTo>
                  <a:lnTo>
                    <a:pt x="0" y="57150"/>
                  </a:lnTo>
                  <a:lnTo>
                    <a:pt x="0" y="514477"/>
                  </a:lnTo>
                  <a:lnTo>
                    <a:pt x="4493" y="536728"/>
                  </a:lnTo>
                  <a:lnTo>
                    <a:pt x="16746" y="554897"/>
                  </a:lnTo>
                  <a:lnTo>
                    <a:pt x="34916" y="567147"/>
                  </a:lnTo>
                  <a:lnTo>
                    <a:pt x="57162" y="571639"/>
                  </a:lnTo>
                  <a:lnTo>
                    <a:pt x="7486650" y="571639"/>
                  </a:lnTo>
                  <a:lnTo>
                    <a:pt x="7508867" y="567147"/>
                  </a:lnTo>
                  <a:lnTo>
                    <a:pt x="7527035" y="554897"/>
                  </a:lnTo>
                  <a:lnTo>
                    <a:pt x="7539299" y="536728"/>
                  </a:lnTo>
                  <a:lnTo>
                    <a:pt x="7543800" y="514477"/>
                  </a:lnTo>
                  <a:lnTo>
                    <a:pt x="7543800" y="57150"/>
                  </a:lnTo>
                  <a:lnTo>
                    <a:pt x="7539299" y="34932"/>
                  </a:lnTo>
                  <a:lnTo>
                    <a:pt x="7527035" y="16764"/>
                  </a:lnTo>
                  <a:lnTo>
                    <a:pt x="7508867" y="4500"/>
                  </a:lnTo>
                  <a:lnTo>
                    <a:pt x="7486650" y="0"/>
                  </a:lnTo>
                  <a:close/>
                </a:path>
              </a:pathLst>
            </a:custGeom>
            <a:solidFill>
              <a:srgbClr val="5A8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30606" y="3934333"/>
            <a:ext cx="7259955" cy="211404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05"/>
              </a:spcBef>
            </a:pP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execution</a:t>
            </a:r>
            <a:endParaRPr sz="1800">
              <a:latin typeface="Georgia"/>
              <a:cs typeface="Georgia"/>
            </a:endParaRPr>
          </a:p>
          <a:p>
            <a:pPr marL="635" algn="ctr">
              <a:lnSpc>
                <a:spcPct val="100000"/>
              </a:lnSpc>
              <a:spcBef>
                <a:spcPts val="1105"/>
              </a:spcBef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instance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2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running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Georgia"/>
              <a:cs typeface="Georgia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entity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assigned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to,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executed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on,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processor</a:t>
            </a:r>
            <a:endParaRPr sz="1800">
              <a:latin typeface="Georgia"/>
              <a:cs typeface="Georgia"/>
            </a:endParaRPr>
          </a:p>
          <a:p>
            <a:pPr marL="12700" marR="5080" algn="ctr">
              <a:lnSpc>
                <a:spcPts val="1870"/>
              </a:lnSpc>
              <a:spcBef>
                <a:spcPts val="1780"/>
              </a:spcBef>
            </a:pP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unit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activity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characterized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18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single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sequential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thread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2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execution,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current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state,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associated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set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2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resources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59408" y="82296"/>
            <a:ext cx="6634480" cy="2155190"/>
            <a:chOff x="1359408" y="82296"/>
            <a:chExt cx="6634480" cy="21551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08" y="82296"/>
              <a:ext cx="6633972" cy="14691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768096"/>
              <a:ext cx="2977895" cy="14691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9393" y="264038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80030" marR="5080" indent="-1743710">
              <a:lnSpc>
                <a:spcPts val="5400"/>
              </a:lnSpc>
              <a:spcBef>
                <a:spcPts val="975"/>
              </a:spcBef>
            </a:pPr>
            <a:r>
              <a:rPr b="0" spc="-110" dirty="0">
                <a:latin typeface="Georgia"/>
                <a:cs typeface="Georgia"/>
              </a:rPr>
              <a:t>Development</a:t>
            </a:r>
            <a:r>
              <a:rPr b="0" spc="80" dirty="0">
                <a:latin typeface="Georgia"/>
                <a:cs typeface="Georgia"/>
              </a:rPr>
              <a:t> </a:t>
            </a:r>
            <a:r>
              <a:rPr b="0" spc="-55" dirty="0">
                <a:latin typeface="Georgia"/>
                <a:cs typeface="Georgia"/>
              </a:rPr>
              <a:t>of</a:t>
            </a:r>
            <a:r>
              <a:rPr b="0" spc="600" dirty="0">
                <a:latin typeface="Georgia"/>
                <a:cs typeface="Georgia"/>
              </a:rPr>
              <a:t> </a:t>
            </a:r>
            <a:r>
              <a:rPr b="0" spc="-175" dirty="0">
                <a:latin typeface="Georgia"/>
                <a:cs typeface="Georgia"/>
              </a:rPr>
              <a:t>the </a:t>
            </a:r>
            <a:r>
              <a:rPr b="0" spc="-1240" dirty="0">
                <a:latin typeface="Georgia"/>
                <a:cs typeface="Georgia"/>
              </a:rPr>
              <a:t> </a:t>
            </a:r>
            <a:r>
              <a:rPr b="0" spc="-135" dirty="0">
                <a:latin typeface="Georgia"/>
                <a:cs typeface="Georgia"/>
              </a:rPr>
              <a:t>Process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942" y="2156592"/>
            <a:ext cx="795782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7340" marR="5080" indent="-307340" algn="just">
              <a:lnSpc>
                <a:spcPct val="99800"/>
              </a:lnSpc>
              <a:spcBef>
                <a:spcPts val="105"/>
              </a:spcBef>
              <a:buClr>
                <a:srgbClr val="730000"/>
              </a:buClr>
              <a:buSzPct val="150000"/>
              <a:buFont typeface="Wingdings"/>
              <a:buChar char=""/>
              <a:tabLst>
                <a:tab pos="307340" algn="l"/>
              </a:tabLst>
            </a:pPr>
            <a:r>
              <a:rPr sz="2400" spc="-50" dirty="0">
                <a:latin typeface="Georgia"/>
                <a:cs typeface="Georgia"/>
              </a:rPr>
              <a:t>Three </a:t>
            </a:r>
            <a:r>
              <a:rPr sz="2400" spc="-70" dirty="0">
                <a:latin typeface="Georgia"/>
                <a:cs typeface="Georgia"/>
              </a:rPr>
              <a:t>major lines </a:t>
            </a:r>
            <a:r>
              <a:rPr sz="2400" spc="-25" dirty="0">
                <a:latin typeface="Georgia"/>
                <a:cs typeface="Georgia"/>
              </a:rPr>
              <a:t>of </a:t>
            </a:r>
            <a:r>
              <a:rPr sz="2400" spc="-75" dirty="0">
                <a:latin typeface="Georgia"/>
                <a:cs typeface="Georgia"/>
              </a:rPr>
              <a:t>computer system development </a:t>
            </a:r>
            <a:r>
              <a:rPr sz="2400" spc="-70" dirty="0">
                <a:latin typeface="Georgia"/>
                <a:cs typeface="Georgia"/>
              </a:rPr>
              <a:t>created </a:t>
            </a:r>
            <a:r>
              <a:rPr sz="2400" spc="-65" dirty="0">
                <a:latin typeface="Georgia"/>
                <a:cs typeface="Georgia"/>
              </a:rPr>
              <a:t> </a:t>
            </a:r>
            <a:r>
              <a:rPr sz="2400" spc="-85" dirty="0">
                <a:latin typeface="Georgia"/>
                <a:cs typeface="Georgia"/>
              </a:rPr>
              <a:t>problems </a:t>
            </a:r>
            <a:r>
              <a:rPr sz="2400" spc="-65" dirty="0">
                <a:latin typeface="Georgia"/>
                <a:cs typeface="Georgia"/>
              </a:rPr>
              <a:t>in timing </a:t>
            </a:r>
            <a:r>
              <a:rPr sz="2400" spc="-75" dirty="0">
                <a:latin typeface="Georgia"/>
                <a:cs typeface="Georgia"/>
              </a:rPr>
              <a:t>and </a:t>
            </a:r>
            <a:r>
              <a:rPr sz="2400" spc="-50" dirty="0">
                <a:latin typeface="Georgia"/>
                <a:cs typeface="Georgia"/>
              </a:rPr>
              <a:t>synchronization </a:t>
            </a:r>
            <a:r>
              <a:rPr sz="2400" spc="-85" dirty="0">
                <a:latin typeface="Georgia"/>
                <a:cs typeface="Georgia"/>
              </a:rPr>
              <a:t>that </a:t>
            </a:r>
            <a:r>
              <a:rPr sz="2400" spc="-80" dirty="0">
                <a:latin typeface="Georgia"/>
                <a:cs typeface="Georgia"/>
              </a:rPr>
              <a:t>contributed </a:t>
            </a:r>
            <a:r>
              <a:rPr sz="2400" spc="-50" dirty="0">
                <a:latin typeface="Georgia"/>
                <a:cs typeface="Georgia"/>
              </a:rPr>
              <a:t>to </a:t>
            </a:r>
            <a:r>
              <a:rPr sz="2400" spc="-45" dirty="0">
                <a:latin typeface="Georgia"/>
                <a:cs typeface="Georgia"/>
              </a:rPr>
              <a:t> </a:t>
            </a:r>
            <a:r>
              <a:rPr sz="2400" spc="-85" dirty="0">
                <a:latin typeface="Georgia"/>
                <a:cs typeface="Georgia"/>
              </a:rPr>
              <a:t>the</a:t>
            </a:r>
            <a:r>
              <a:rPr sz="2400" spc="40" dirty="0">
                <a:latin typeface="Georgia"/>
                <a:cs typeface="Georgia"/>
              </a:rPr>
              <a:t> </a:t>
            </a:r>
            <a:r>
              <a:rPr sz="2400" spc="-75" dirty="0">
                <a:latin typeface="Georgia"/>
                <a:cs typeface="Georgia"/>
              </a:rPr>
              <a:t>development: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000" y="3723843"/>
            <a:ext cx="8382000" cy="848994"/>
          </a:xfrm>
          <a:custGeom>
            <a:avLst/>
            <a:gdLst/>
            <a:ahLst/>
            <a:cxnLst/>
            <a:rect l="l" t="t" r="r" b="b"/>
            <a:pathLst>
              <a:path w="8382000" h="848995">
                <a:moveTo>
                  <a:pt x="8382000" y="0"/>
                </a:moveTo>
                <a:lnTo>
                  <a:pt x="0" y="0"/>
                </a:lnTo>
                <a:lnTo>
                  <a:pt x="0" y="848918"/>
                </a:lnTo>
                <a:lnTo>
                  <a:pt x="8382000" y="848918"/>
                </a:lnTo>
                <a:lnTo>
                  <a:pt x="83820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1000" y="3723846"/>
            <a:ext cx="8382000" cy="713656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224154" rIns="0" bIns="0" rtlCol="0">
            <a:spAutoFit/>
          </a:bodyPr>
          <a:lstStyle/>
          <a:p>
            <a:pPr marL="822960" marR="1076960" indent="-172720">
              <a:lnSpc>
                <a:spcPts val="1870"/>
              </a:lnSpc>
              <a:spcBef>
                <a:spcPts val="1764"/>
              </a:spcBef>
              <a:buChar char="•"/>
              <a:tabLst>
                <a:tab pos="822960" algn="l"/>
              </a:tabLst>
            </a:pPr>
            <a:r>
              <a:rPr sz="1800" spc="-55" dirty="0">
                <a:latin typeface="Georgia"/>
                <a:cs typeface="Georgia"/>
              </a:rPr>
              <a:t>processor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55" dirty="0">
                <a:latin typeface="Georgia"/>
                <a:cs typeface="Georgia"/>
              </a:rPr>
              <a:t>is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45" dirty="0">
                <a:latin typeface="Georgia"/>
                <a:cs typeface="Georgia"/>
              </a:rPr>
              <a:t>switched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40" dirty="0">
                <a:latin typeface="Georgia"/>
                <a:cs typeface="Georgia"/>
              </a:rPr>
              <a:t>among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the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various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programs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residing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in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main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35" dirty="0">
                <a:latin typeface="Georgia"/>
                <a:cs typeface="Georgia"/>
              </a:rPr>
              <a:t>memory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3561460"/>
            <a:ext cx="5867400" cy="32473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25147" y="3549142"/>
            <a:ext cx="342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multiprogramming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batch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operation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0" y="4794503"/>
            <a:ext cx="8382000" cy="848994"/>
          </a:xfrm>
          <a:custGeom>
            <a:avLst/>
            <a:gdLst/>
            <a:ahLst/>
            <a:cxnLst/>
            <a:rect l="l" t="t" r="r" b="b"/>
            <a:pathLst>
              <a:path w="8382000" h="848995">
                <a:moveTo>
                  <a:pt x="8382000" y="0"/>
                </a:moveTo>
                <a:lnTo>
                  <a:pt x="0" y="0"/>
                </a:lnTo>
                <a:lnTo>
                  <a:pt x="0" y="848918"/>
                </a:lnTo>
                <a:lnTo>
                  <a:pt x="8382000" y="848918"/>
                </a:lnTo>
                <a:lnTo>
                  <a:pt x="83820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1000" y="4794503"/>
            <a:ext cx="8382000" cy="714298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224790" rIns="0" bIns="0" rtlCol="0">
            <a:spAutoFit/>
          </a:bodyPr>
          <a:lstStyle/>
          <a:p>
            <a:pPr marL="822960" marR="864235" indent="-172720">
              <a:lnSpc>
                <a:spcPts val="1870"/>
              </a:lnSpc>
              <a:spcBef>
                <a:spcPts val="1770"/>
              </a:spcBef>
              <a:buChar char="•"/>
              <a:tabLst>
                <a:tab pos="822960" algn="l"/>
              </a:tabLst>
            </a:pPr>
            <a:r>
              <a:rPr sz="1800" spc="-75" dirty="0">
                <a:latin typeface="Georgia"/>
                <a:cs typeface="Georgia"/>
              </a:rPr>
              <a:t>be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responsive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spc="-40" dirty="0">
                <a:latin typeface="Georgia"/>
                <a:cs typeface="Georgia"/>
              </a:rPr>
              <a:t>to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the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40" dirty="0">
                <a:latin typeface="Georgia"/>
                <a:cs typeface="Georgia"/>
              </a:rPr>
              <a:t>individual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spc="-70" dirty="0">
                <a:latin typeface="Georgia"/>
                <a:cs typeface="Georgia"/>
              </a:rPr>
              <a:t>user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75" dirty="0">
                <a:latin typeface="Georgia"/>
                <a:cs typeface="Georgia"/>
              </a:rPr>
              <a:t>but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80" dirty="0">
                <a:latin typeface="Georgia"/>
                <a:cs typeface="Georgia"/>
              </a:rPr>
              <a:t>be</a:t>
            </a:r>
            <a:r>
              <a:rPr sz="1800" spc="4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able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40" dirty="0">
                <a:latin typeface="Georgia"/>
                <a:cs typeface="Georgia"/>
              </a:rPr>
              <a:t>to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support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35" dirty="0">
                <a:latin typeface="Georgia"/>
                <a:cs typeface="Georgia"/>
              </a:rPr>
              <a:t>many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75" dirty="0">
                <a:latin typeface="Georgia"/>
                <a:cs typeface="Georgia"/>
              </a:rPr>
              <a:t>users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simultaneously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4632077"/>
            <a:ext cx="5867400" cy="3247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25146" y="4620005"/>
            <a:ext cx="122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time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sharing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000" y="5865183"/>
            <a:ext cx="8382000" cy="606425"/>
          </a:xfrm>
          <a:custGeom>
            <a:avLst/>
            <a:gdLst/>
            <a:ahLst/>
            <a:cxnLst/>
            <a:rect l="l" t="t" r="r" b="b"/>
            <a:pathLst>
              <a:path w="8382000" h="606425">
                <a:moveTo>
                  <a:pt x="8382000" y="0"/>
                </a:moveTo>
                <a:lnTo>
                  <a:pt x="0" y="0"/>
                </a:lnTo>
                <a:lnTo>
                  <a:pt x="0" y="606374"/>
                </a:lnTo>
                <a:lnTo>
                  <a:pt x="8382000" y="606374"/>
                </a:lnTo>
                <a:lnTo>
                  <a:pt x="838200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1000" y="5865183"/>
            <a:ext cx="8382000" cy="464871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22960" indent="-172720">
              <a:lnSpc>
                <a:spcPct val="100000"/>
              </a:lnSpc>
              <a:spcBef>
                <a:spcPts val="1465"/>
              </a:spcBef>
              <a:buChar char="•"/>
              <a:tabLst>
                <a:tab pos="822960" algn="l"/>
              </a:tabLst>
            </a:pPr>
            <a:r>
              <a:rPr sz="1800" spc="-25" dirty="0">
                <a:latin typeface="Georgia"/>
                <a:cs typeface="Georgia"/>
              </a:rPr>
              <a:t>a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80" dirty="0">
                <a:latin typeface="Georgia"/>
                <a:cs typeface="Georgia"/>
              </a:rPr>
              <a:t>number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of</a:t>
            </a:r>
            <a:r>
              <a:rPr sz="1800" spc="220" dirty="0">
                <a:latin typeface="Georgia"/>
                <a:cs typeface="Georgia"/>
              </a:rPr>
              <a:t> </a:t>
            </a:r>
            <a:r>
              <a:rPr sz="1800" spc="-75" dirty="0">
                <a:latin typeface="Georgia"/>
                <a:cs typeface="Georgia"/>
              </a:rPr>
              <a:t>users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are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entering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queries</a:t>
            </a:r>
            <a:r>
              <a:rPr sz="1800" spc="35" dirty="0">
                <a:latin typeface="Georgia"/>
                <a:cs typeface="Georgia"/>
              </a:rPr>
              <a:t> </a:t>
            </a:r>
            <a:r>
              <a:rPr sz="1800" spc="-55" dirty="0">
                <a:latin typeface="Georgia"/>
                <a:cs typeface="Georgia"/>
              </a:rPr>
              <a:t>or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updates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against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-25" dirty="0">
                <a:latin typeface="Georgia"/>
                <a:cs typeface="Georgia"/>
              </a:rPr>
              <a:t>a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database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100" y="5702826"/>
            <a:ext cx="5867400" cy="32471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25146" y="5691022"/>
            <a:ext cx="282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real-time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transaction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8988" y="589787"/>
            <a:ext cx="5743956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12595" y="771905"/>
            <a:ext cx="48939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Causes</a:t>
            </a:r>
            <a:r>
              <a:rPr spc="140" dirty="0"/>
              <a:t> </a:t>
            </a:r>
            <a:r>
              <a:rPr spc="105" dirty="0"/>
              <a:t>of</a:t>
            </a:r>
            <a:r>
              <a:rPr spc="450" dirty="0"/>
              <a:t> </a:t>
            </a:r>
            <a:r>
              <a:rPr spc="270" dirty="0"/>
              <a:t>Errors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13628" y="2165730"/>
            <a:ext cx="3324225" cy="4170372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4640" marR="734060" indent="-281940">
              <a:lnSpc>
                <a:spcPct val="80000"/>
              </a:lnSpc>
              <a:spcBef>
                <a:spcPts val="6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b="1" spc="35" dirty="0">
                <a:solidFill>
                  <a:srgbClr val="252525"/>
                </a:solidFill>
                <a:latin typeface="Calibri"/>
                <a:cs typeface="Calibri"/>
              </a:rPr>
              <a:t>Nondeterminate </a:t>
            </a:r>
            <a:r>
              <a:rPr sz="2200" b="1" spc="40" dirty="0">
                <a:solidFill>
                  <a:srgbClr val="252525"/>
                </a:solidFill>
                <a:latin typeface="Calibri"/>
                <a:cs typeface="Calibri"/>
              </a:rPr>
              <a:t> program</a:t>
            </a:r>
            <a:r>
              <a:rPr sz="2200" b="1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252525"/>
                </a:solidFill>
                <a:latin typeface="Calibri"/>
                <a:cs typeface="Calibri"/>
              </a:rPr>
              <a:t>operation</a:t>
            </a:r>
            <a:endParaRPr sz="2200">
              <a:latin typeface="Calibri"/>
              <a:cs typeface="Calibri"/>
            </a:endParaRPr>
          </a:p>
          <a:p>
            <a:pPr marL="589915" marR="200025" lvl="1" indent="-295910">
              <a:lnSpc>
                <a:spcPts val="1630"/>
              </a:lnSpc>
              <a:spcBef>
                <a:spcPts val="61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interleaved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processor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when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memory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shared</a:t>
            </a:r>
            <a:endParaRPr sz="1700">
              <a:latin typeface="Georgia"/>
              <a:cs typeface="Georgia"/>
            </a:endParaRPr>
          </a:p>
          <a:p>
            <a:pPr marL="589915" marR="5080" lvl="1" indent="-295910">
              <a:lnSpc>
                <a:spcPct val="80000"/>
              </a:lnSpc>
              <a:spcBef>
                <a:spcPts val="62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order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which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programs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are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scheduled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may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affect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their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outcome</a:t>
            </a:r>
            <a:endParaRPr sz="1700">
              <a:latin typeface="Georgia"/>
              <a:cs typeface="Georgia"/>
            </a:endParaRPr>
          </a:p>
          <a:p>
            <a:pPr marL="370840" indent="-281940">
              <a:lnSpc>
                <a:spcPct val="100000"/>
              </a:lnSpc>
              <a:spcBef>
                <a:spcPts val="7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370840" algn="l"/>
              </a:tabLst>
            </a:pPr>
            <a:r>
              <a:rPr sz="2200" b="1" spc="75" dirty="0">
                <a:solidFill>
                  <a:srgbClr val="252525"/>
                </a:solidFill>
                <a:latin typeface="Calibri"/>
                <a:cs typeface="Calibri"/>
              </a:rPr>
              <a:t>Deadlocks</a:t>
            </a:r>
            <a:endParaRPr sz="2200">
              <a:latin typeface="Calibri"/>
              <a:cs typeface="Calibri"/>
            </a:endParaRPr>
          </a:p>
          <a:p>
            <a:pPr marL="666115" marR="52705" lvl="1" indent="-295910">
              <a:lnSpc>
                <a:spcPct val="100000"/>
              </a:lnSpc>
              <a:spcBef>
                <a:spcPts val="62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666115" algn="l"/>
                <a:tab pos="666750" algn="l"/>
              </a:tabLst>
            </a:pP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possible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two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more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programs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hung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up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waiting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each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other</a:t>
            </a:r>
            <a:endParaRPr sz="1700">
              <a:latin typeface="Georgia"/>
              <a:cs typeface="Georgia"/>
            </a:endParaRPr>
          </a:p>
          <a:p>
            <a:pPr marL="666115" marR="10795" lvl="1" indent="-295910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666115" algn="l"/>
                <a:tab pos="666750" algn="l"/>
              </a:tabLst>
            </a:pP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may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depend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chance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timing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19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resource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allocation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release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1" y="2165736"/>
            <a:ext cx="3312160" cy="418678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4005" marR="1050290" indent="-281940">
              <a:lnSpc>
                <a:spcPct val="80000"/>
              </a:lnSpc>
              <a:spcBef>
                <a:spcPts val="6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b="1" spc="40" dirty="0">
                <a:solidFill>
                  <a:srgbClr val="252525"/>
                </a:solidFill>
                <a:latin typeface="Calibri"/>
                <a:cs typeface="Calibri"/>
              </a:rPr>
              <a:t>Improper </a:t>
            </a:r>
            <a:r>
              <a:rPr sz="2200" b="1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b="1" spc="3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200" b="1" spc="45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2200" b="1" spc="6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2200" b="1" spc="35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2200" b="1" spc="70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2200" b="1" spc="2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200" b="1" spc="90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2200" b="1" spc="25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2200" b="1" spc="165" dirty="0">
                <a:solidFill>
                  <a:srgbClr val="252525"/>
                </a:solidFill>
                <a:latin typeface="Calibri"/>
                <a:cs typeface="Calibri"/>
              </a:rPr>
              <a:t>z</a:t>
            </a:r>
            <a:r>
              <a:rPr sz="2200" b="1" spc="45" dirty="0">
                <a:solidFill>
                  <a:srgbClr val="252525"/>
                </a:solidFill>
                <a:latin typeface="Calibri"/>
                <a:cs typeface="Calibri"/>
              </a:rPr>
              <a:t>ation</a:t>
            </a:r>
            <a:endParaRPr sz="2200">
              <a:latin typeface="Calibri"/>
              <a:cs typeface="Calibri"/>
            </a:endParaRPr>
          </a:p>
          <a:p>
            <a:pPr marL="590550" marR="5080" lvl="1" indent="-296545">
              <a:lnSpc>
                <a:spcPts val="1839"/>
              </a:lnSpc>
              <a:spcBef>
                <a:spcPts val="64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75" dirty="0">
                <a:solidFill>
                  <a:srgbClr val="252525"/>
                </a:solidFill>
                <a:latin typeface="Georgia"/>
                <a:cs typeface="Georgia"/>
              </a:rPr>
              <a:t>must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wait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until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data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are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available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buffer</a:t>
            </a:r>
            <a:endParaRPr sz="1700">
              <a:latin typeface="Georgia"/>
              <a:cs typeface="Georgia"/>
            </a:endParaRPr>
          </a:p>
          <a:p>
            <a:pPr marL="590550" marR="240665" lvl="1" indent="-296545">
              <a:lnSpc>
                <a:spcPts val="1839"/>
              </a:lnSpc>
              <a:spcBef>
                <a:spcPts val="5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improper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design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signaling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mechanism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can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result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loss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duplication</a:t>
            </a:r>
            <a:endParaRPr sz="17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990000"/>
              </a:buClr>
              <a:buFont typeface="Wingdings"/>
              <a:buChar char=""/>
            </a:pPr>
            <a:endParaRPr sz="195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b="1" spc="70" dirty="0">
                <a:solidFill>
                  <a:srgbClr val="252525"/>
                </a:solidFill>
                <a:latin typeface="Calibri"/>
                <a:cs typeface="Calibri"/>
              </a:rPr>
              <a:t>Failed</a:t>
            </a:r>
            <a:r>
              <a:rPr sz="2200" b="1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b="1" spc="30" dirty="0">
                <a:solidFill>
                  <a:srgbClr val="252525"/>
                </a:solidFill>
                <a:latin typeface="Calibri"/>
                <a:cs typeface="Calibri"/>
              </a:rPr>
              <a:t>mutual</a:t>
            </a:r>
            <a:r>
              <a:rPr sz="2200" b="1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52525"/>
                </a:solidFill>
                <a:latin typeface="Calibri"/>
                <a:cs typeface="Calibri"/>
              </a:rPr>
              <a:t>exclusion</a:t>
            </a:r>
            <a:endParaRPr sz="2200">
              <a:latin typeface="Calibri"/>
              <a:cs typeface="Calibri"/>
            </a:endParaRPr>
          </a:p>
          <a:p>
            <a:pPr marL="590550" marR="287020" lvl="1" indent="-296545">
              <a:lnSpc>
                <a:spcPct val="80000"/>
              </a:lnSpc>
              <a:spcBef>
                <a:spcPts val="62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more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than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70" dirty="0">
                <a:solidFill>
                  <a:srgbClr val="252525"/>
                </a:solidFill>
                <a:latin typeface="Georgia"/>
                <a:cs typeface="Georgia"/>
              </a:rPr>
              <a:t>user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or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attempts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make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use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2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shared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resource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at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same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endParaRPr sz="1700">
              <a:latin typeface="Georgia"/>
              <a:cs typeface="Georgia"/>
            </a:endParaRPr>
          </a:p>
          <a:p>
            <a:pPr marL="590550" marR="359410" lvl="1" indent="-296545">
              <a:lnSpc>
                <a:spcPct val="80000"/>
              </a:lnSpc>
              <a:spcBef>
                <a:spcPts val="60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only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routine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time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allowed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perform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update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against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file</a:t>
            </a:r>
            <a:endParaRPr sz="17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0" y="3505200"/>
            <a:ext cx="1538224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7363" y="102107"/>
            <a:ext cx="5454395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23315" y="264617"/>
            <a:ext cx="4478655" cy="150431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922655" marR="5080" indent="-910590">
              <a:lnSpc>
                <a:spcPts val="5400"/>
              </a:lnSpc>
              <a:spcBef>
                <a:spcPts val="975"/>
              </a:spcBef>
            </a:pPr>
            <a:r>
              <a:rPr spc="155" dirty="0"/>
              <a:t>Components</a:t>
            </a:r>
            <a:r>
              <a:rPr spc="114" dirty="0"/>
              <a:t> </a:t>
            </a:r>
            <a:r>
              <a:rPr spc="105" dirty="0"/>
              <a:t>of </a:t>
            </a:r>
            <a:r>
              <a:rPr spc="-1160" dirty="0"/>
              <a:t> </a:t>
            </a:r>
            <a:r>
              <a:rPr spc="30" dirty="0"/>
              <a:t>a</a:t>
            </a:r>
            <a:r>
              <a:rPr spc="130" dirty="0"/>
              <a:t> </a:t>
            </a:r>
            <a:r>
              <a:rPr spc="105" dirty="0"/>
              <a:t>Process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7188" y="787908"/>
            <a:ext cx="3467100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27831" y="2068198"/>
            <a:ext cx="3946525" cy="3988271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8920" marR="26670" indent="-236220">
              <a:lnSpc>
                <a:spcPts val="2690"/>
              </a:lnSpc>
              <a:spcBef>
                <a:spcPts val="74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48920" algn="l"/>
              </a:tabLst>
            </a:pPr>
            <a:r>
              <a:rPr sz="2800" spc="-2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65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r>
              <a:rPr sz="2800" spc="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70" dirty="0">
                <a:solidFill>
                  <a:srgbClr val="252525"/>
                </a:solidFill>
                <a:latin typeface="Georgia"/>
                <a:cs typeface="Georgia"/>
              </a:rPr>
              <a:t>context</a:t>
            </a:r>
            <a:r>
              <a:rPr sz="28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5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2800" spc="-6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0" dirty="0">
                <a:solidFill>
                  <a:srgbClr val="252525"/>
                </a:solidFill>
                <a:latin typeface="Georgia"/>
                <a:cs typeface="Georgia"/>
              </a:rPr>
              <a:t>essential:</a:t>
            </a:r>
            <a:endParaRPr sz="2800">
              <a:latin typeface="Georgia"/>
              <a:cs typeface="Georgia"/>
            </a:endParaRPr>
          </a:p>
          <a:p>
            <a:pPr marL="589915" marR="389255" lvl="1" indent="-295910">
              <a:lnSpc>
                <a:spcPts val="2110"/>
              </a:lnSpc>
              <a:spcBef>
                <a:spcPts val="63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internal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data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by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252525"/>
                </a:solidFill>
                <a:latin typeface="Georgia"/>
                <a:cs typeface="Georgia"/>
              </a:rPr>
              <a:t>which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able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supervise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endParaRPr sz="2200">
              <a:latin typeface="Georgia"/>
              <a:cs typeface="Georgia"/>
            </a:endParaRPr>
          </a:p>
          <a:p>
            <a:pPr marL="589915" marR="102235" lvl="1" indent="-295910">
              <a:lnSpc>
                <a:spcPts val="2110"/>
              </a:lnSpc>
              <a:spcBef>
                <a:spcPts val="61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includes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contents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200" spc="2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various</a:t>
            </a:r>
            <a:r>
              <a:rPr sz="2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5" dirty="0">
                <a:solidFill>
                  <a:srgbClr val="252525"/>
                </a:solidFill>
                <a:latin typeface="Georgia"/>
                <a:cs typeface="Georgia"/>
              </a:rPr>
              <a:t>registers</a:t>
            </a:r>
            <a:endParaRPr sz="2200">
              <a:latin typeface="Georgia"/>
              <a:cs typeface="Georgia"/>
            </a:endParaRPr>
          </a:p>
          <a:p>
            <a:pPr marL="589915" marR="5080" lvl="1" indent="-295910">
              <a:lnSpc>
                <a:spcPct val="80000"/>
              </a:lnSpc>
              <a:spcBef>
                <a:spcPts val="62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includes</a:t>
            </a:r>
            <a:r>
              <a:rPr sz="2200" spc="409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information</a:t>
            </a:r>
            <a:r>
              <a:rPr sz="2200" spc="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such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priority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200" spc="2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process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whether</a:t>
            </a:r>
            <a:r>
              <a:rPr sz="2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waiting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2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completion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200" spc="254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particular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55" dirty="0">
                <a:solidFill>
                  <a:srgbClr val="252525"/>
                </a:solidFill>
                <a:latin typeface="Georgia"/>
                <a:cs typeface="Georgia"/>
              </a:rPr>
              <a:t>I/O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event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2153541"/>
            <a:ext cx="3322320" cy="38132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005" marR="203200" indent="-281940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800" spc="27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95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r>
              <a:rPr sz="2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75" dirty="0">
                <a:solidFill>
                  <a:srgbClr val="252525"/>
                </a:solidFill>
                <a:latin typeface="Georgia"/>
                <a:cs typeface="Georgia"/>
              </a:rPr>
              <a:t>contains </a:t>
            </a:r>
            <a:r>
              <a:rPr sz="2800" spc="-6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105" dirty="0">
                <a:solidFill>
                  <a:srgbClr val="252525"/>
                </a:solidFill>
                <a:latin typeface="Georgia"/>
                <a:cs typeface="Georgia"/>
              </a:rPr>
              <a:t>three</a:t>
            </a:r>
            <a:r>
              <a:rPr sz="2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800" spc="-85" dirty="0">
                <a:solidFill>
                  <a:srgbClr val="252525"/>
                </a:solidFill>
                <a:latin typeface="Georgia"/>
                <a:cs typeface="Georgia"/>
              </a:rPr>
              <a:t>components:</a:t>
            </a:r>
            <a:endParaRPr sz="2800">
              <a:latin typeface="Georgia"/>
              <a:cs typeface="Georgia"/>
            </a:endParaRPr>
          </a:p>
          <a:p>
            <a:pPr marL="590550" lvl="1" indent="-297180">
              <a:lnSpc>
                <a:spcPct val="100000"/>
              </a:lnSpc>
              <a:spcBef>
                <a:spcPts val="62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executable</a:t>
            </a:r>
            <a:r>
              <a:rPr sz="2200" spc="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endParaRPr sz="2200">
              <a:latin typeface="Georgia"/>
              <a:cs typeface="Georgia"/>
            </a:endParaRPr>
          </a:p>
          <a:p>
            <a:pPr marL="590550" marR="5080" lvl="1" indent="-29654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89915" algn="l"/>
                <a:tab pos="591185" algn="l"/>
              </a:tabLst>
            </a:pP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associated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data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needed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program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(variables,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work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space,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buffers,</a:t>
            </a:r>
            <a:r>
              <a:rPr sz="2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etc.)</a:t>
            </a:r>
            <a:endParaRPr sz="2200">
              <a:latin typeface="Georgia"/>
              <a:cs typeface="Georgia"/>
            </a:endParaRPr>
          </a:p>
          <a:p>
            <a:pPr marL="590550" marR="158115" lvl="1" indent="-296545" algn="just">
              <a:lnSpc>
                <a:spcPct val="100000"/>
              </a:lnSpc>
              <a:spcBef>
                <a:spcPts val="6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591185" algn="l"/>
              </a:tabLst>
            </a:pP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execution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context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5" dirty="0">
                <a:solidFill>
                  <a:srgbClr val="252525"/>
                </a:solidFill>
                <a:latin typeface="Georgia"/>
                <a:cs typeface="Georgia"/>
              </a:rPr>
              <a:t>(or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“process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state”)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2200" spc="-5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endParaRPr sz="220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3" y="3588921"/>
            <a:ext cx="1196947" cy="21528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32" y="566039"/>
              <a:ext cx="8454517" cy="2133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7111" y="1280286"/>
            <a:ext cx="25838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95" dirty="0">
                <a:solidFill>
                  <a:srgbClr val="990000"/>
                </a:solidFill>
                <a:latin typeface="Georgia"/>
                <a:cs typeface="Georgia"/>
              </a:rPr>
              <a:t>Process </a:t>
            </a:r>
            <a:r>
              <a:rPr sz="3600" spc="-90" dirty="0">
                <a:solidFill>
                  <a:srgbClr val="990000"/>
                </a:solidFill>
                <a:latin typeface="Georgia"/>
                <a:cs typeface="Georgia"/>
              </a:rPr>
              <a:t> </a:t>
            </a:r>
            <a:r>
              <a:rPr sz="3600" spc="-20" dirty="0">
                <a:solidFill>
                  <a:srgbClr val="990000"/>
                </a:solidFill>
                <a:latin typeface="Georgia"/>
                <a:cs typeface="Georgia"/>
              </a:rPr>
              <a:t>Ma</a:t>
            </a:r>
            <a:r>
              <a:rPr sz="3600" spc="-10" dirty="0">
                <a:solidFill>
                  <a:srgbClr val="990000"/>
                </a:solidFill>
                <a:latin typeface="Georgia"/>
                <a:cs typeface="Georgia"/>
              </a:rPr>
              <a:t>n</a:t>
            </a:r>
            <a:r>
              <a:rPr sz="3600" spc="-65" dirty="0">
                <a:solidFill>
                  <a:srgbClr val="990000"/>
                </a:solidFill>
                <a:latin typeface="Georgia"/>
                <a:cs typeface="Georgia"/>
              </a:rPr>
              <a:t>a</a:t>
            </a:r>
            <a:r>
              <a:rPr sz="3600" spc="-105" dirty="0">
                <a:solidFill>
                  <a:srgbClr val="990000"/>
                </a:solidFill>
                <a:latin typeface="Georgia"/>
                <a:cs typeface="Georgia"/>
              </a:rPr>
              <a:t>g</a:t>
            </a:r>
            <a:r>
              <a:rPr sz="3600" spc="-125" dirty="0">
                <a:solidFill>
                  <a:srgbClr val="990000"/>
                </a:solidFill>
                <a:latin typeface="Georgia"/>
                <a:cs typeface="Georgia"/>
              </a:rPr>
              <a:t>ement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111" y="3225168"/>
            <a:ext cx="2637155" cy="245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8765" algn="just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150000"/>
              <a:buFont typeface="Wingdings"/>
              <a:buChar char=""/>
              <a:tabLst>
                <a:tab pos="229870" algn="l"/>
              </a:tabLst>
            </a:pP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entire state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process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at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any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instant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contained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its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context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150000"/>
              <a:buFont typeface="Wingdings"/>
              <a:buChar char=""/>
              <a:tabLst>
                <a:tab pos="229870" algn="l"/>
              </a:tabLst>
            </a:pP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New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features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can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be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designed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incorporated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into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expanding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context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include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any 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new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information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needed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108" y="5648959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support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feature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2751" y="6123291"/>
            <a:ext cx="92646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latin typeface="Times New Roman"/>
                <a:cs typeface="Times New Roman"/>
              </a:rPr>
              <a:t>Figure</a:t>
            </a:r>
            <a:r>
              <a:rPr sz="1650" b="1" spc="-75" dirty="0">
                <a:latin typeface="Times New Roman"/>
                <a:cs typeface="Times New Roman"/>
              </a:rPr>
              <a:t> </a:t>
            </a:r>
            <a:r>
              <a:rPr sz="1650" b="1" spc="-10" dirty="0">
                <a:latin typeface="Times New Roman"/>
                <a:cs typeface="Times New Roman"/>
              </a:rPr>
              <a:t>2.8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6661" y="6123291"/>
            <a:ext cx="289242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latin typeface="Times New Roman"/>
                <a:cs typeface="Times New Roman"/>
              </a:rPr>
              <a:t>Typical</a:t>
            </a:r>
            <a:r>
              <a:rPr sz="1650" b="1" spc="-25" dirty="0">
                <a:latin typeface="Times New Roman"/>
                <a:cs typeface="Times New Roman"/>
              </a:rPr>
              <a:t> </a:t>
            </a:r>
            <a:r>
              <a:rPr sz="1650" b="1" spc="-10" dirty="0">
                <a:latin typeface="Times New Roman"/>
                <a:cs typeface="Times New Roman"/>
              </a:rPr>
              <a:t>Process</a:t>
            </a:r>
            <a:r>
              <a:rPr sz="1650" b="1" spc="-25" dirty="0">
                <a:latin typeface="Times New Roman"/>
                <a:cs typeface="Times New Roman"/>
              </a:rPr>
              <a:t> </a:t>
            </a:r>
            <a:r>
              <a:rPr sz="1650" b="1" spc="-10" dirty="0">
                <a:latin typeface="Times New Roman"/>
                <a:cs typeface="Times New Roman"/>
              </a:rPr>
              <a:t>Implementation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06999" y="1163344"/>
            <a:ext cx="2596515" cy="4417695"/>
            <a:chOff x="5006999" y="1163338"/>
            <a:chExt cx="2596515" cy="4417695"/>
          </a:xfrm>
        </p:grpSpPr>
        <p:sp>
          <p:nvSpPr>
            <p:cNvPr id="17" name="object 17"/>
            <p:cNvSpPr/>
            <p:nvPr/>
          </p:nvSpPr>
          <p:spPr>
            <a:xfrm>
              <a:off x="5018429" y="1174768"/>
              <a:ext cx="628650" cy="4394835"/>
            </a:xfrm>
            <a:custGeom>
              <a:avLst/>
              <a:gdLst/>
              <a:ahLst/>
              <a:cxnLst/>
              <a:rect l="l" t="t" r="r" b="b"/>
              <a:pathLst>
                <a:path w="628650" h="4394835">
                  <a:moveTo>
                    <a:pt x="628214" y="4394414"/>
                  </a:moveTo>
                  <a:lnTo>
                    <a:pt x="0" y="4394414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4394414"/>
                  </a:lnTo>
                  <a:close/>
                </a:path>
              </a:pathLst>
            </a:custGeom>
            <a:ln w="22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18418" y="1384058"/>
              <a:ext cx="628650" cy="1046480"/>
            </a:xfrm>
            <a:custGeom>
              <a:avLst/>
              <a:gdLst/>
              <a:ahLst/>
              <a:cxnLst/>
              <a:rect l="l" t="t" r="r" b="b"/>
              <a:pathLst>
                <a:path w="628650" h="1046480">
                  <a:moveTo>
                    <a:pt x="628218" y="732256"/>
                  </a:moveTo>
                  <a:lnTo>
                    <a:pt x="0" y="732256"/>
                  </a:lnTo>
                  <a:lnTo>
                    <a:pt x="0" y="1046302"/>
                  </a:lnTo>
                  <a:lnTo>
                    <a:pt x="628218" y="1046302"/>
                  </a:lnTo>
                  <a:lnTo>
                    <a:pt x="628218" y="732256"/>
                  </a:lnTo>
                  <a:close/>
                </a:path>
                <a:path w="628650" h="1046480">
                  <a:moveTo>
                    <a:pt x="628218" y="313931"/>
                  </a:moveTo>
                  <a:lnTo>
                    <a:pt x="0" y="313931"/>
                  </a:lnTo>
                  <a:lnTo>
                    <a:pt x="0" y="627621"/>
                  </a:lnTo>
                  <a:lnTo>
                    <a:pt x="628218" y="627621"/>
                  </a:lnTo>
                  <a:lnTo>
                    <a:pt x="628218" y="313931"/>
                  </a:lnTo>
                  <a:close/>
                </a:path>
                <a:path w="628650" h="1046480">
                  <a:moveTo>
                    <a:pt x="628218" y="0"/>
                  </a:moveTo>
                  <a:lnTo>
                    <a:pt x="0" y="0"/>
                  </a:lnTo>
                  <a:lnTo>
                    <a:pt x="0" y="209283"/>
                  </a:lnTo>
                  <a:lnTo>
                    <a:pt x="628218" y="209283"/>
                  </a:lnTo>
                  <a:lnTo>
                    <a:pt x="628218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8429" y="1384052"/>
              <a:ext cx="628650" cy="1046480"/>
            </a:xfrm>
            <a:custGeom>
              <a:avLst/>
              <a:gdLst/>
              <a:ahLst/>
              <a:cxnLst/>
              <a:rect l="l" t="t" r="r" b="b"/>
              <a:pathLst>
                <a:path w="628650" h="1046480">
                  <a:moveTo>
                    <a:pt x="628214" y="1046302"/>
                  </a:moveTo>
                  <a:lnTo>
                    <a:pt x="0" y="1046302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1046302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8429" y="1593336"/>
              <a:ext cx="628650" cy="104775"/>
            </a:xfrm>
            <a:custGeom>
              <a:avLst/>
              <a:gdLst/>
              <a:ahLst/>
              <a:cxnLst/>
              <a:rect l="l" t="t" r="r" b="b"/>
              <a:pathLst>
                <a:path w="628650" h="104775">
                  <a:moveTo>
                    <a:pt x="628214" y="0"/>
                  </a:moveTo>
                  <a:lnTo>
                    <a:pt x="0" y="0"/>
                  </a:lnTo>
                  <a:lnTo>
                    <a:pt x="0" y="104641"/>
                  </a:lnTo>
                  <a:lnTo>
                    <a:pt x="628214" y="104641"/>
                  </a:lnTo>
                  <a:lnTo>
                    <a:pt x="628214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8429" y="1593336"/>
              <a:ext cx="628650" cy="104775"/>
            </a:xfrm>
            <a:custGeom>
              <a:avLst/>
              <a:gdLst/>
              <a:ahLst/>
              <a:cxnLst/>
              <a:rect l="l" t="t" r="r" b="b"/>
              <a:pathLst>
                <a:path w="628650" h="104775">
                  <a:moveTo>
                    <a:pt x="628214" y="104641"/>
                  </a:moveTo>
                  <a:lnTo>
                    <a:pt x="0" y="104641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104641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69737" y="1486952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0"/>
                  </a:moveTo>
                  <a:lnTo>
                    <a:pt x="0" y="0"/>
                  </a:lnTo>
                  <a:lnTo>
                    <a:pt x="0" y="104641"/>
                  </a:lnTo>
                  <a:lnTo>
                    <a:pt x="627981" y="104641"/>
                  </a:lnTo>
                  <a:lnTo>
                    <a:pt x="627981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69737" y="1486952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104641"/>
                  </a:moveTo>
                  <a:lnTo>
                    <a:pt x="0" y="104641"/>
                  </a:lnTo>
                  <a:lnTo>
                    <a:pt x="0" y="0"/>
                  </a:lnTo>
                  <a:lnTo>
                    <a:pt x="627981" y="0"/>
                  </a:lnTo>
                  <a:lnTo>
                    <a:pt x="627981" y="104641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69737" y="2148600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0"/>
                  </a:moveTo>
                  <a:lnTo>
                    <a:pt x="0" y="0"/>
                  </a:lnTo>
                  <a:lnTo>
                    <a:pt x="0" y="104758"/>
                  </a:lnTo>
                  <a:lnTo>
                    <a:pt x="627981" y="104758"/>
                  </a:lnTo>
                  <a:lnTo>
                    <a:pt x="627981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69737" y="2148600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104758"/>
                  </a:moveTo>
                  <a:lnTo>
                    <a:pt x="0" y="104758"/>
                  </a:lnTo>
                  <a:lnTo>
                    <a:pt x="0" y="0"/>
                  </a:lnTo>
                  <a:lnTo>
                    <a:pt x="627981" y="0"/>
                  </a:lnTo>
                  <a:lnTo>
                    <a:pt x="627981" y="104758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69737" y="2671112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0"/>
                  </a:moveTo>
                  <a:lnTo>
                    <a:pt x="0" y="0"/>
                  </a:lnTo>
                  <a:lnTo>
                    <a:pt x="0" y="104641"/>
                  </a:lnTo>
                  <a:lnTo>
                    <a:pt x="627981" y="104641"/>
                  </a:lnTo>
                  <a:lnTo>
                    <a:pt x="627981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9737" y="2671112"/>
              <a:ext cx="628015" cy="104775"/>
            </a:xfrm>
            <a:custGeom>
              <a:avLst/>
              <a:gdLst/>
              <a:ahLst/>
              <a:cxnLst/>
              <a:rect l="l" t="t" r="r" b="b"/>
              <a:pathLst>
                <a:path w="628015" h="104775">
                  <a:moveTo>
                    <a:pt x="627981" y="104641"/>
                  </a:moveTo>
                  <a:lnTo>
                    <a:pt x="0" y="104641"/>
                  </a:lnTo>
                  <a:lnTo>
                    <a:pt x="0" y="0"/>
                  </a:lnTo>
                  <a:lnTo>
                    <a:pt x="627981" y="0"/>
                  </a:lnTo>
                  <a:lnTo>
                    <a:pt x="627981" y="104641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18429" y="2011671"/>
              <a:ext cx="628650" cy="104775"/>
            </a:xfrm>
            <a:custGeom>
              <a:avLst/>
              <a:gdLst/>
              <a:ahLst/>
              <a:cxnLst/>
              <a:rect l="l" t="t" r="r" b="b"/>
              <a:pathLst>
                <a:path w="628650" h="104775">
                  <a:moveTo>
                    <a:pt x="628214" y="0"/>
                  </a:moveTo>
                  <a:lnTo>
                    <a:pt x="0" y="0"/>
                  </a:lnTo>
                  <a:lnTo>
                    <a:pt x="0" y="104641"/>
                  </a:lnTo>
                  <a:lnTo>
                    <a:pt x="628214" y="104641"/>
                  </a:lnTo>
                  <a:lnTo>
                    <a:pt x="628214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18429" y="2011671"/>
              <a:ext cx="628650" cy="104775"/>
            </a:xfrm>
            <a:custGeom>
              <a:avLst/>
              <a:gdLst/>
              <a:ahLst/>
              <a:cxnLst/>
              <a:rect l="l" t="t" r="r" b="b"/>
              <a:pathLst>
                <a:path w="628650" h="104775">
                  <a:moveTo>
                    <a:pt x="628214" y="104641"/>
                  </a:moveTo>
                  <a:lnTo>
                    <a:pt x="0" y="104641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104641"/>
                  </a:lnTo>
                  <a:close/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18429" y="2848922"/>
              <a:ext cx="628650" cy="941705"/>
            </a:xfrm>
            <a:custGeom>
              <a:avLst/>
              <a:gdLst/>
              <a:ahLst/>
              <a:cxnLst/>
              <a:rect l="l" t="t" r="r" b="b"/>
              <a:pathLst>
                <a:path w="628650" h="941704">
                  <a:moveTo>
                    <a:pt x="628214" y="0"/>
                  </a:moveTo>
                  <a:lnTo>
                    <a:pt x="0" y="0"/>
                  </a:lnTo>
                  <a:lnTo>
                    <a:pt x="0" y="941661"/>
                  </a:lnTo>
                  <a:lnTo>
                    <a:pt x="628214" y="941661"/>
                  </a:lnTo>
                  <a:lnTo>
                    <a:pt x="628214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18429" y="2848922"/>
              <a:ext cx="628650" cy="941705"/>
            </a:xfrm>
            <a:custGeom>
              <a:avLst/>
              <a:gdLst/>
              <a:ahLst/>
              <a:cxnLst/>
              <a:rect l="l" t="t" r="r" b="b"/>
              <a:pathLst>
                <a:path w="628650" h="941704">
                  <a:moveTo>
                    <a:pt x="628214" y="941661"/>
                  </a:moveTo>
                  <a:lnTo>
                    <a:pt x="0" y="941661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941661"/>
                  </a:lnTo>
                  <a:close/>
                </a:path>
                <a:path w="628650" h="941704">
                  <a:moveTo>
                    <a:pt x="0" y="209051"/>
                  </a:moveTo>
                  <a:lnTo>
                    <a:pt x="0" y="209051"/>
                  </a:lnTo>
                  <a:lnTo>
                    <a:pt x="628214" y="209051"/>
                  </a:lnTo>
                </a:path>
                <a:path w="628650" h="941704">
                  <a:moveTo>
                    <a:pt x="0" y="627735"/>
                  </a:moveTo>
                  <a:lnTo>
                    <a:pt x="0" y="627735"/>
                  </a:lnTo>
                  <a:lnTo>
                    <a:pt x="628214" y="627735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068562" y="2840578"/>
            <a:ext cx="49530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10" dirty="0">
                <a:latin typeface="Times New Roman"/>
                <a:cs typeface="Times New Roman"/>
              </a:rPr>
              <a:t>Context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61129" y="3148232"/>
            <a:ext cx="31115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10" dirty="0">
                <a:latin typeface="Times New Roman"/>
                <a:cs typeface="Times New Roman"/>
              </a:rPr>
              <a:t>D</a:t>
            </a:r>
            <a:r>
              <a:rPr sz="1100" b="1" spc="-20" dirty="0">
                <a:latin typeface="Times New Roman"/>
                <a:cs typeface="Times New Roman"/>
              </a:rPr>
              <a:t>a</a:t>
            </a:r>
            <a:r>
              <a:rPr sz="1100" b="1" spc="-5" dirty="0">
                <a:latin typeface="Times New Roman"/>
                <a:cs typeface="Times New Roman"/>
              </a:rPr>
              <a:t>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8833" y="3442878"/>
            <a:ext cx="555625" cy="3441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6520" marR="5080" indent="-84455">
              <a:lnSpc>
                <a:spcPts val="1190"/>
              </a:lnSpc>
              <a:spcBef>
                <a:spcPts val="24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og</a:t>
            </a:r>
            <a:r>
              <a:rPr sz="1100" b="1" spc="-5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a</a:t>
            </a:r>
            <a:r>
              <a:rPr sz="1100" b="1" spc="-5" dirty="0">
                <a:latin typeface="Times New Roman"/>
                <a:cs typeface="Times New Roman"/>
              </a:rPr>
              <a:t>m  (code)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12714" y="4203210"/>
            <a:ext cx="640080" cy="953135"/>
            <a:chOff x="5012714" y="4203204"/>
            <a:chExt cx="640080" cy="953135"/>
          </a:xfrm>
        </p:grpSpPr>
        <p:sp>
          <p:nvSpPr>
            <p:cNvPr id="36" name="object 36"/>
            <p:cNvSpPr/>
            <p:nvPr/>
          </p:nvSpPr>
          <p:spPr>
            <a:xfrm>
              <a:off x="5018429" y="4208919"/>
              <a:ext cx="628650" cy="941705"/>
            </a:xfrm>
            <a:custGeom>
              <a:avLst/>
              <a:gdLst/>
              <a:ahLst/>
              <a:cxnLst/>
              <a:rect l="l" t="t" r="r" b="b"/>
              <a:pathLst>
                <a:path w="628650" h="941704">
                  <a:moveTo>
                    <a:pt x="628214" y="0"/>
                  </a:moveTo>
                  <a:lnTo>
                    <a:pt x="0" y="0"/>
                  </a:lnTo>
                  <a:lnTo>
                    <a:pt x="0" y="941661"/>
                  </a:lnTo>
                  <a:lnTo>
                    <a:pt x="628214" y="941661"/>
                  </a:lnTo>
                  <a:lnTo>
                    <a:pt x="628214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18429" y="4208919"/>
              <a:ext cx="628650" cy="941705"/>
            </a:xfrm>
            <a:custGeom>
              <a:avLst/>
              <a:gdLst/>
              <a:ahLst/>
              <a:cxnLst/>
              <a:rect l="l" t="t" r="r" b="b"/>
              <a:pathLst>
                <a:path w="628650" h="941704">
                  <a:moveTo>
                    <a:pt x="628214" y="941661"/>
                  </a:moveTo>
                  <a:lnTo>
                    <a:pt x="0" y="941661"/>
                  </a:lnTo>
                  <a:lnTo>
                    <a:pt x="0" y="0"/>
                  </a:lnTo>
                  <a:lnTo>
                    <a:pt x="628214" y="0"/>
                  </a:lnTo>
                  <a:lnTo>
                    <a:pt x="628214" y="941661"/>
                  </a:lnTo>
                  <a:close/>
                </a:path>
                <a:path w="628650" h="941704">
                  <a:moveTo>
                    <a:pt x="0" y="209283"/>
                  </a:moveTo>
                  <a:lnTo>
                    <a:pt x="0" y="209283"/>
                  </a:lnTo>
                  <a:lnTo>
                    <a:pt x="628214" y="209283"/>
                  </a:lnTo>
                </a:path>
                <a:path w="628650" h="941704">
                  <a:moveTo>
                    <a:pt x="0" y="627967"/>
                  </a:moveTo>
                  <a:lnTo>
                    <a:pt x="0" y="627967"/>
                  </a:lnTo>
                  <a:lnTo>
                    <a:pt x="628214" y="627967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68562" y="4200574"/>
            <a:ext cx="49530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10" dirty="0">
                <a:latin typeface="Times New Roman"/>
                <a:cs typeface="Times New Roman"/>
              </a:rPr>
              <a:t>Context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61129" y="4508460"/>
            <a:ext cx="31115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10" dirty="0">
                <a:latin typeface="Times New Roman"/>
                <a:cs typeface="Times New Roman"/>
              </a:rPr>
              <a:t>D</a:t>
            </a:r>
            <a:r>
              <a:rPr sz="1100" b="1" spc="-20" dirty="0">
                <a:latin typeface="Times New Roman"/>
                <a:cs typeface="Times New Roman"/>
              </a:rPr>
              <a:t>a</a:t>
            </a:r>
            <a:r>
              <a:rPr sz="1100" b="1" spc="-5" dirty="0">
                <a:latin typeface="Times New Roman"/>
                <a:cs typeface="Times New Roman"/>
              </a:rPr>
              <a:t>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11657" y="1535980"/>
            <a:ext cx="64769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45202" y="1130020"/>
            <a:ext cx="69469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Times New Roman"/>
                <a:cs typeface="Times New Roman"/>
              </a:rPr>
              <a:t>P</a:t>
            </a:r>
            <a:r>
              <a:rPr sz="900" b="1" spc="-10" dirty="0">
                <a:latin typeface="Times New Roman"/>
                <a:cs typeface="Times New Roman"/>
              </a:rPr>
              <a:t>r</a:t>
            </a:r>
            <a:r>
              <a:rPr sz="900" b="1" spc="5" dirty="0">
                <a:latin typeface="Times New Roman"/>
                <a:cs typeface="Times New Roman"/>
              </a:rPr>
              <a:t>o</a:t>
            </a:r>
            <a:r>
              <a:rPr sz="900" b="1" dirty="0">
                <a:latin typeface="Times New Roman"/>
                <a:cs typeface="Times New Roman"/>
              </a:rPr>
              <a:t>c</a:t>
            </a:r>
            <a:r>
              <a:rPr sz="900" b="1" spc="5" dirty="0">
                <a:latin typeface="Times New Roman"/>
                <a:cs typeface="Times New Roman"/>
              </a:rPr>
              <a:t>e</a:t>
            </a:r>
            <a:r>
              <a:rPr sz="900" b="1" spc="-10" dirty="0">
                <a:latin typeface="Times New Roman"/>
                <a:cs typeface="Times New Roman"/>
              </a:rPr>
              <a:t>s</a:t>
            </a:r>
            <a:r>
              <a:rPr sz="900" b="1" dirty="0">
                <a:latin typeface="Times New Roman"/>
                <a:cs typeface="Times New Roman"/>
              </a:rPr>
              <a:t>s</a:t>
            </a:r>
            <a:r>
              <a:rPr sz="900" b="1" spc="-5" dirty="0">
                <a:latin typeface="Times New Roman"/>
                <a:cs typeface="Times New Roman"/>
              </a:rPr>
              <a:t> </a:t>
            </a:r>
            <a:r>
              <a:rPr sz="900" b="1" spc="5" dirty="0">
                <a:latin typeface="Times New Roman"/>
                <a:cs typeface="Times New Roman"/>
              </a:rPr>
              <a:t>index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63315" y="1440230"/>
            <a:ext cx="17970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Times New Roman"/>
                <a:cs typeface="Times New Roman"/>
              </a:rPr>
              <a:t>PC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40434" y="1768092"/>
            <a:ext cx="302260" cy="25494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5085">
              <a:lnSpc>
                <a:spcPct val="74400"/>
              </a:lnSpc>
              <a:spcBef>
                <a:spcPts val="390"/>
              </a:spcBef>
            </a:pPr>
            <a:r>
              <a:rPr sz="900" b="1" dirty="0">
                <a:latin typeface="Times New Roman"/>
                <a:cs typeface="Times New Roman"/>
              </a:rPr>
              <a:t>B</a:t>
            </a:r>
            <a:r>
              <a:rPr sz="900" b="1" spc="5" dirty="0">
                <a:latin typeface="Times New Roman"/>
                <a:cs typeface="Times New Roman"/>
              </a:rPr>
              <a:t>a</a:t>
            </a:r>
            <a:r>
              <a:rPr sz="900" b="1" spc="-10" dirty="0">
                <a:latin typeface="Times New Roman"/>
                <a:cs typeface="Times New Roman"/>
              </a:rPr>
              <a:t>s</a:t>
            </a:r>
            <a:r>
              <a:rPr sz="900" b="1" dirty="0">
                <a:latin typeface="Times New Roman"/>
                <a:cs typeface="Times New Roman"/>
              </a:rPr>
              <a:t>e  L</a:t>
            </a:r>
            <a:r>
              <a:rPr sz="900" b="1" spc="5" dirty="0">
                <a:latin typeface="Times New Roman"/>
                <a:cs typeface="Times New Roman"/>
              </a:rPr>
              <a:t>imit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69939" y="2310355"/>
            <a:ext cx="447040" cy="304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4135">
              <a:lnSpc>
                <a:spcPct val="101800"/>
              </a:lnSpc>
              <a:spcBef>
                <a:spcPts val="90"/>
              </a:spcBef>
            </a:pPr>
            <a:r>
              <a:rPr sz="900" b="1" dirty="0">
                <a:latin typeface="Times New Roman"/>
                <a:cs typeface="Times New Roman"/>
              </a:rPr>
              <a:t>Other </a:t>
            </a:r>
            <a:r>
              <a:rPr sz="900" b="1" spc="5" dirty="0">
                <a:latin typeface="Times New Roman"/>
                <a:cs typeface="Times New Roman"/>
              </a:rPr>
              <a:t> </a:t>
            </a:r>
            <a:r>
              <a:rPr sz="900" b="1" spc="-10" dirty="0">
                <a:latin typeface="Times New Roman"/>
                <a:cs typeface="Times New Roman"/>
              </a:rPr>
              <a:t>r</a:t>
            </a:r>
            <a:r>
              <a:rPr sz="900" b="1" spc="5" dirty="0">
                <a:latin typeface="Times New Roman"/>
                <a:cs typeface="Times New Roman"/>
              </a:rPr>
              <a:t>e</a:t>
            </a:r>
            <a:r>
              <a:rPr sz="900" b="1" dirty="0">
                <a:latin typeface="Times New Roman"/>
                <a:cs typeface="Times New Roman"/>
              </a:rPr>
              <a:t>gi</a:t>
            </a:r>
            <a:r>
              <a:rPr sz="900" b="1" spc="-5" dirty="0">
                <a:latin typeface="Times New Roman"/>
                <a:cs typeface="Times New Roman"/>
              </a:rPr>
              <a:t>s</a:t>
            </a:r>
            <a:r>
              <a:rPr sz="900" b="1" dirty="0">
                <a:latin typeface="Times New Roman"/>
                <a:cs typeface="Times New Roman"/>
              </a:rPr>
              <a:t>te</a:t>
            </a:r>
            <a:r>
              <a:rPr sz="900" b="1" spc="5" dirty="0">
                <a:latin typeface="Times New Roman"/>
                <a:cs typeface="Times New Roman"/>
              </a:rPr>
              <a:t>rs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69741" y="1173032"/>
            <a:ext cx="628015" cy="104775"/>
          </a:xfrm>
          <a:prstGeom prst="rect">
            <a:avLst/>
          </a:prstGeom>
          <a:solidFill>
            <a:srgbClr val="D0D0D0"/>
          </a:solidFill>
          <a:ln w="112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ts val="805"/>
              </a:lnSpc>
            </a:pPr>
            <a:r>
              <a:rPr sz="800" b="1" spc="5" dirty="0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69741" y="1800993"/>
            <a:ext cx="628015" cy="104775"/>
          </a:xfrm>
          <a:prstGeom prst="rect">
            <a:avLst/>
          </a:prstGeom>
          <a:solidFill>
            <a:srgbClr val="D0D0D0"/>
          </a:solidFill>
          <a:ln w="112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819"/>
              </a:lnSpc>
            </a:pPr>
            <a:r>
              <a:rPr sz="800" b="1" spc="10" dirty="0">
                <a:latin typeface="Times New Roman"/>
                <a:cs typeface="Times New Roman"/>
              </a:rPr>
              <a:t>b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69741" y="1905290"/>
            <a:ext cx="628015" cy="104775"/>
          </a:xfrm>
          <a:prstGeom prst="rect">
            <a:avLst/>
          </a:prstGeom>
          <a:solidFill>
            <a:srgbClr val="D0D0D0"/>
          </a:solidFill>
          <a:ln w="112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825"/>
              </a:lnSpc>
            </a:pPr>
            <a:r>
              <a:rPr sz="800" b="1" spc="10" dirty="0">
                <a:latin typeface="Times New Roman"/>
                <a:cs typeface="Times New Roman"/>
              </a:rPr>
              <a:t>h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04802" y="1954664"/>
            <a:ext cx="7239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j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73330" y="4088151"/>
            <a:ext cx="10350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b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36398" y="4565020"/>
            <a:ext cx="10350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19682" y="4467582"/>
            <a:ext cx="47180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9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cess  B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583305" y="2155568"/>
            <a:ext cx="2315845" cy="2999740"/>
          </a:xfrm>
          <a:custGeom>
            <a:avLst/>
            <a:gdLst/>
            <a:ahLst/>
            <a:cxnLst/>
            <a:rect l="l" t="t" r="r" b="b"/>
            <a:pathLst>
              <a:path w="2315845" h="2999740">
                <a:moveTo>
                  <a:pt x="2198981" y="313925"/>
                </a:moveTo>
                <a:lnTo>
                  <a:pt x="2233343" y="309926"/>
                </a:lnTo>
                <a:lnTo>
                  <a:pt x="2257304" y="298671"/>
                </a:lnTo>
                <a:lnTo>
                  <a:pt x="2272389" y="281277"/>
                </a:lnTo>
                <a:lnTo>
                  <a:pt x="2280122" y="258860"/>
                </a:lnTo>
                <a:lnTo>
                  <a:pt x="2282027" y="232537"/>
                </a:lnTo>
                <a:lnTo>
                  <a:pt x="2279629" y="203423"/>
                </a:lnTo>
                <a:lnTo>
                  <a:pt x="2274450" y="172635"/>
                </a:lnTo>
                <a:lnTo>
                  <a:pt x="2268015" y="141289"/>
                </a:lnTo>
                <a:lnTo>
                  <a:pt x="2261849" y="110501"/>
                </a:lnTo>
                <a:lnTo>
                  <a:pt x="2257474" y="81388"/>
                </a:lnTo>
                <a:lnTo>
                  <a:pt x="2256415" y="55064"/>
                </a:lnTo>
                <a:lnTo>
                  <a:pt x="2260197" y="32648"/>
                </a:lnTo>
                <a:lnTo>
                  <a:pt x="2270342" y="15254"/>
                </a:lnTo>
                <a:lnTo>
                  <a:pt x="2288375" y="3999"/>
                </a:lnTo>
                <a:lnTo>
                  <a:pt x="2315821" y="0"/>
                </a:lnTo>
              </a:path>
              <a:path w="2315845" h="2999740">
                <a:moveTo>
                  <a:pt x="2198981" y="313925"/>
                </a:moveTo>
                <a:lnTo>
                  <a:pt x="2233343" y="317926"/>
                </a:lnTo>
                <a:lnTo>
                  <a:pt x="2257304" y="329185"/>
                </a:lnTo>
                <a:lnTo>
                  <a:pt x="2272389" y="346586"/>
                </a:lnTo>
                <a:lnTo>
                  <a:pt x="2280122" y="369010"/>
                </a:lnTo>
                <a:lnTo>
                  <a:pt x="2282027" y="395343"/>
                </a:lnTo>
                <a:lnTo>
                  <a:pt x="2279629" y="424468"/>
                </a:lnTo>
                <a:lnTo>
                  <a:pt x="2274450" y="455267"/>
                </a:lnTo>
                <a:lnTo>
                  <a:pt x="2268015" y="486625"/>
                </a:lnTo>
                <a:lnTo>
                  <a:pt x="2261849" y="517424"/>
                </a:lnTo>
                <a:lnTo>
                  <a:pt x="2257474" y="546549"/>
                </a:lnTo>
                <a:lnTo>
                  <a:pt x="2256415" y="572882"/>
                </a:lnTo>
                <a:lnTo>
                  <a:pt x="2260197" y="595307"/>
                </a:lnTo>
                <a:lnTo>
                  <a:pt x="2270342" y="612707"/>
                </a:lnTo>
                <a:lnTo>
                  <a:pt x="2288375" y="623966"/>
                </a:lnTo>
                <a:lnTo>
                  <a:pt x="2315821" y="627967"/>
                </a:lnTo>
              </a:path>
              <a:path w="2315845" h="2999740">
                <a:moveTo>
                  <a:pt x="0" y="2528478"/>
                </a:moveTo>
                <a:lnTo>
                  <a:pt x="29433" y="2524280"/>
                </a:lnTo>
                <a:lnTo>
                  <a:pt x="51444" y="2512331"/>
                </a:lnTo>
                <a:lnTo>
                  <a:pt x="66918" y="2493602"/>
                </a:lnTo>
                <a:lnTo>
                  <a:pt x="76738" y="2469059"/>
                </a:lnTo>
                <a:lnTo>
                  <a:pt x="81790" y="2439672"/>
                </a:lnTo>
                <a:lnTo>
                  <a:pt x="82957" y="2406411"/>
                </a:lnTo>
                <a:lnTo>
                  <a:pt x="81124" y="2370243"/>
                </a:lnTo>
                <a:lnTo>
                  <a:pt x="77176" y="2332137"/>
                </a:lnTo>
                <a:lnTo>
                  <a:pt x="71996" y="2293063"/>
                </a:lnTo>
                <a:lnTo>
                  <a:pt x="66470" y="2253988"/>
                </a:lnTo>
                <a:lnTo>
                  <a:pt x="61481" y="2215883"/>
                </a:lnTo>
                <a:lnTo>
                  <a:pt x="57915" y="2179715"/>
                </a:lnTo>
                <a:lnTo>
                  <a:pt x="56655" y="2146453"/>
                </a:lnTo>
                <a:lnTo>
                  <a:pt x="58586" y="2117066"/>
                </a:lnTo>
                <a:lnTo>
                  <a:pt x="64593" y="2092524"/>
                </a:lnTo>
                <a:lnTo>
                  <a:pt x="75559" y="2073794"/>
                </a:lnTo>
                <a:lnTo>
                  <a:pt x="92370" y="2061845"/>
                </a:lnTo>
                <a:lnTo>
                  <a:pt x="115910" y="2057647"/>
                </a:lnTo>
              </a:path>
              <a:path w="2315845" h="2999740">
                <a:moveTo>
                  <a:pt x="0" y="2528478"/>
                </a:moveTo>
                <a:lnTo>
                  <a:pt x="29433" y="2532678"/>
                </a:lnTo>
                <a:lnTo>
                  <a:pt x="51444" y="2544632"/>
                </a:lnTo>
                <a:lnTo>
                  <a:pt x="66918" y="2563371"/>
                </a:lnTo>
                <a:lnTo>
                  <a:pt x="76738" y="2587926"/>
                </a:lnTo>
                <a:lnTo>
                  <a:pt x="81790" y="2617327"/>
                </a:lnTo>
                <a:lnTo>
                  <a:pt x="82957" y="2650605"/>
                </a:lnTo>
                <a:lnTo>
                  <a:pt x="81124" y="2686791"/>
                </a:lnTo>
                <a:lnTo>
                  <a:pt x="77176" y="2724916"/>
                </a:lnTo>
                <a:lnTo>
                  <a:pt x="71996" y="2764009"/>
                </a:lnTo>
                <a:lnTo>
                  <a:pt x="66470" y="2803103"/>
                </a:lnTo>
                <a:lnTo>
                  <a:pt x="61481" y="2841227"/>
                </a:lnTo>
                <a:lnTo>
                  <a:pt x="57915" y="2877413"/>
                </a:lnTo>
                <a:lnTo>
                  <a:pt x="56655" y="2910691"/>
                </a:lnTo>
                <a:lnTo>
                  <a:pt x="58586" y="2940092"/>
                </a:lnTo>
                <a:lnTo>
                  <a:pt x="64593" y="2964647"/>
                </a:lnTo>
                <a:lnTo>
                  <a:pt x="75559" y="2983386"/>
                </a:lnTo>
                <a:lnTo>
                  <a:pt x="92370" y="2995341"/>
                </a:lnTo>
                <a:lnTo>
                  <a:pt x="115910" y="2999541"/>
                </a:lnTo>
              </a:path>
            </a:pathLst>
          </a:custGeom>
          <a:ln w="11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119682" y="3102126"/>
            <a:ext cx="47180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9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cess  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69377" y="789782"/>
            <a:ext cx="535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6520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Main 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Mem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ry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63893" y="789782"/>
            <a:ext cx="602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9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cess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r  </a:t>
            </a:r>
            <a:r>
              <a:rPr sz="1100" b="1" spc="-10" dirty="0">
                <a:latin typeface="Times New Roman"/>
                <a:cs typeface="Times New Roman"/>
              </a:rPr>
              <a:t>Registers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583303" y="2848928"/>
            <a:ext cx="116205" cy="941705"/>
          </a:xfrm>
          <a:custGeom>
            <a:avLst/>
            <a:gdLst/>
            <a:ahLst/>
            <a:cxnLst/>
            <a:rect l="l" t="t" r="r" b="b"/>
            <a:pathLst>
              <a:path w="116204" h="941704">
                <a:moveTo>
                  <a:pt x="0" y="470830"/>
                </a:moveTo>
                <a:lnTo>
                  <a:pt x="29433" y="466632"/>
                </a:lnTo>
                <a:lnTo>
                  <a:pt x="51444" y="454684"/>
                </a:lnTo>
                <a:lnTo>
                  <a:pt x="66918" y="435954"/>
                </a:lnTo>
                <a:lnTo>
                  <a:pt x="76738" y="411411"/>
                </a:lnTo>
                <a:lnTo>
                  <a:pt x="81790" y="382025"/>
                </a:lnTo>
                <a:lnTo>
                  <a:pt x="82957" y="348763"/>
                </a:lnTo>
                <a:lnTo>
                  <a:pt x="81124" y="312595"/>
                </a:lnTo>
                <a:lnTo>
                  <a:pt x="77176" y="274489"/>
                </a:lnTo>
                <a:lnTo>
                  <a:pt x="71996" y="235415"/>
                </a:lnTo>
                <a:lnTo>
                  <a:pt x="66470" y="196340"/>
                </a:lnTo>
                <a:lnTo>
                  <a:pt x="61481" y="158235"/>
                </a:lnTo>
                <a:lnTo>
                  <a:pt x="57915" y="122067"/>
                </a:lnTo>
                <a:lnTo>
                  <a:pt x="56655" y="88805"/>
                </a:lnTo>
                <a:lnTo>
                  <a:pt x="58586" y="59418"/>
                </a:lnTo>
                <a:lnTo>
                  <a:pt x="64593" y="34876"/>
                </a:lnTo>
                <a:lnTo>
                  <a:pt x="75559" y="16146"/>
                </a:lnTo>
                <a:lnTo>
                  <a:pt x="92370" y="4198"/>
                </a:lnTo>
                <a:lnTo>
                  <a:pt x="115910" y="0"/>
                </a:lnTo>
              </a:path>
              <a:path w="116204" h="941704">
                <a:moveTo>
                  <a:pt x="0" y="470830"/>
                </a:moveTo>
                <a:lnTo>
                  <a:pt x="29433" y="475028"/>
                </a:lnTo>
                <a:lnTo>
                  <a:pt x="51444" y="486976"/>
                </a:lnTo>
                <a:lnTo>
                  <a:pt x="66918" y="505706"/>
                </a:lnTo>
                <a:lnTo>
                  <a:pt x="76738" y="530249"/>
                </a:lnTo>
                <a:lnTo>
                  <a:pt x="81790" y="559636"/>
                </a:lnTo>
                <a:lnTo>
                  <a:pt x="82957" y="592897"/>
                </a:lnTo>
                <a:lnTo>
                  <a:pt x="81124" y="629065"/>
                </a:lnTo>
                <a:lnTo>
                  <a:pt x="77176" y="667171"/>
                </a:lnTo>
                <a:lnTo>
                  <a:pt x="71996" y="706245"/>
                </a:lnTo>
                <a:lnTo>
                  <a:pt x="66470" y="745320"/>
                </a:lnTo>
                <a:lnTo>
                  <a:pt x="61481" y="783425"/>
                </a:lnTo>
                <a:lnTo>
                  <a:pt x="57915" y="819593"/>
                </a:lnTo>
                <a:lnTo>
                  <a:pt x="56655" y="852855"/>
                </a:lnTo>
                <a:lnTo>
                  <a:pt x="58586" y="882242"/>
                </a:lnTo>
                <a:lnTo>
                  <a:pt x="64593" y="906784"/>
                </a:lnTo>
                <a:lnTo>
                  <a:pt x="75559" y="925514"/>
                </a:lnTo>
                <a:lnTo>
                  <a:pt x="92370" y="937462"/>
                </a:lnTo>
                <a:lnTo>
                  <a:pt x="115910" y="941661"/>
                </a:lnTo>
              </a:path>
            </a:pathLst>
          </a:custGeom>
          <a:ln w="11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19682" y="1697414"/>
            <a:ext cx="4718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9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</a:t>
            </a:r>
            <a:r>
              <a:rPr sz="1100" b="1" spc="-5" dirty="0">
                <a:latin typeface="Times New Roman"/>
                <a:cs typeface="Times New Roman"/>
              </a:rPr>
              <a:t>cess  </a:t>
            </a:r>
            <a:r>
              <a:rPr sz="1100" b="1" spc="-10" dirty="0">
                <a:latin typeface="Times New Roman"/>
                <a:cs typeface="Times New Roman"/>
              </a:rPr>
              <a:t>list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77683" y="1385398"/>
            <a:ext cx="3288665" cy="3765550"/>
            <a:chOff x="4577680" y="1385398"/>
            <a:chExt cx="3288665" cy="3765550"/>
          </a:xfrm>
        </p:grpSpPr>
        <p:sp>
          <p:nvSpPr>
            <p:cNvPr id="59" name="object 59"/>
            <p:cNvSpPr/>
            <p:nvPr/>
          </p:nvSpPr>
          <p:spPr>
            <a:xfrm>
              <a:off x="4583302" y="1391020"/>
              <a:ext cx="267335" cy="3713479"/>
            </a:xfrm>
            <a:custGeom>
              <a:avLst/>
              <a:gdLst/>
              <a:ahLst/>
              <a:cxnLst/>
              <a:rect l="l" t="t" r="r" b="b"/>
              <a:pathLst>
                <a:path w="267335" h="3713479">
                  <a:moveTo>
                    <a:pt x="0" y="522396"/>
                  </a:moveTo>
                  <a:lnTo>
                    <a:pt x="28077" y="518207"/>
                  </a:lnTo>
                  <a:lnTo>
                    <a:pt x="49451" y="506250"/>
                  </a:lnTo>
                  <a:lnTo>
                    <a:pt x="64873" y="487438"/>
                  </a:lnTo>
                  <a:lnTo>
                    <a:pt x="75097" y="462685"/>
                  </a:lnTo>
                  <a:lnTo>
                    <a:pt x="80873" y="432905"/>
                  </a:lnTo>
                  <a:lnTo>
                    <a:pt x="82954" y="399013"/>
                  </a:lnTo>
                  <a:lnTo>
                    <a:pt x="82092" y="361922"/>
                  </a:lnTo>
                  <a:lnTo>
                    <a:pt x="79039" y="322546"/>
                  </a:lnTo>
                  <a:lnTo>
                    <a:pt x="74547" y="281800"/>
                  </a:lnTo>
                  <a:lnTo>
                    <a:pt x="69368" y="240596"/>
                  </a:lnTo>
                  <a:lnTo>
                    <a:pt x="64253" y="199849"/>
                  </a:lnTo>
                  <a:lnTo>
                    <a:pt x="59955" y="160473"/>
                  </a:lnTo>
                  <a:lnTo>
                    <a:pt x="57226" y="123382"/>
                  </a:lnTo>
                  <a:lnTo>
                    <a:pt x="56818" y="89490"/>
                  </a:lnTo>
                  <a:lnTo>
                    <a:pt x="59483" y="59711"/>
                  </a:lnTo>
                  <a:lnTo>
                    <a:pt x="65972" y="34958"/>
                  </a:lnTo>
                  <a:lnTo>
                    <a:pt x="77038" y="16146"/>
                  </a:lnTo>
                  <a:lnTo>
                    <a:pt x="93434" y="4188"/>
                  </a:lnTo>
                  <a:lnTo>
                    <a:pt x="115910" y="0"/>
                  </a:lnTo>
                </a:path>
                <a:path w="267335" h="3713479">
                  <a:moveTo>
                    <a:pt x="0" y="522396"/>
                  </a:moveTo>
                  <a:lnTo>
                    <a:pt x="28077" y="526590"/>
                  </a:lnTo>
                  <a:lnTo>
                    <a:pt x="49451" y="538560"/>
                  </a:lnTo>
                  <a:lnTo>
                    <a:pt x="64873" y="557393"/>
                  </a:lnTo>
                  <a:lnTo>
                    <a:pt x="75097" y="582174"/>
                  </a:lnTo>
                  <a:lnTo>
                    <a:pt x="80873" y="611986"/>
                  </a:lnTo>
                  <a:lnTo>
                    <a:pt x="82954" y="645916"/>
                  </a:lnTo>
                  <a:lnTo>
                    <a:pt x="82092" y="683048"/>
                  </a:lnTo>
                  <a:lnTo>
                    <a:pt x="79039" y="722468"/>
                  </a:lnTo>
                  <a:lnTo>
                    <a:pt x="74547" y="763260"/>
                  </a:lnTo>
                  <a:lnTo>
                    <a:pt x="69368" y="804509"/>
                  </a:lnTo>
                  <a:lnTo>
                    <a:pt x="64253" y="845302"/>
                  </a:lnTo>
                  <a:lnTo>
                    <a:pt x="59955" y="884721"/>
                  </a:lnTo>
                  <a:lnTo>
                    <a:pt x="57226" y="921853"/>
                  </a:lnTo>
                  <a:lnTo>
                    <a:pt x="56818" y="955783"/>
                  </a:lnTo>
                  <a:lnTo>
                    <a:pt x="59483" y="985596"/>
                  </a:lnTo>
                  <a:lnTo>
                    <a:pt x="65972" y="1010376"/>
                  </a:lnTo>
                  <a:lnTo>
                    <a:pt x="77038" y="1029209"/>
                  </a:lnTo>
                  <a:lnTo>
                    <a:pt x="93434" y="1041180"/>
                  </a:lnTo>
                  <a:lnTo>
                    <a:pt x="115910" y="1045373"/>
                  </a:lnTo>
                </a:path>
                <a:path w="267335" h="3713479">
                  <a:moveTo>
                    <a:pt x="266953" y="2864354"/>
                  </a:moveTo>
                  <a:lnTo>
                    <a:pt x="266953" y="2864354"/>
                  </a:lnTo>
                  <a:lnTo>
                    <a:pt x="266953" y="3713452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3670" y="5085425"/>
              <a:ext cx="73285" cy="6515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3670" y="4208919"/>
              <a:ext cx="73285" cy="6550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479050" y="2064166"/>
              <a:ext cx="349885" cy="784860"/>
            </a:xfrm>
            <a:custGeom>
              <a:avLst/>
              <a:gdLst/>
              <a:ahLst/>
              <a:cxnLst/>
              <a:rect l="l" t="t" r="r" b="b"/>
              <a:pathLst>
                <a:path w="349885" h="784860">
                  <a:moveTo>
                    <a:pt x="0" y="0"/>
                  </a:moveTo>
                  <a:lnTo>
                    <a:pt x="349820" y="0"/>
                  </a:lnTo>
                  <a:lnTo>
                    <a:pt x="349820" y="784756"/>
                  </a:lnTo>
                  <a:lnTo>
                    <a:pt x="221483" y="784756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425" y="2812338"/>
              <a:ext cx="66317" cy="7235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479050" y="1645598"/>
              <a:ext cx="452120" cy="2563495"/>
            </a:xfrm>
            <a:custGeom>
              <a:avLst/>
              <a:gdLst/>
              <a:ahLst/>
              <a:cxnLst/>
              <a:rect l="l" t="t" r="r" b="b"/>
              <a:pathLst>
                <a:path w="452120" h="2563495">
                  <a:moveTo>
                    <a:pt x="0" y="0"/>
                  </a:moveTo>
                  <a:lnTo>
                    <a:pt x="451793" y="0"/>
                  </a:lnTo>
                  <a:lnTo>
                    <a:pt x="451793" y="2563320"/>
                  </a:lnTo>
                  <a:lnTo>
                    <a:pt x="221483" y="2563320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4425" y="4172335"/>
              <a:ext cx="66317" cy="723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700534" y="1542582"/>
              <a:ext cx="2160270" cy="3480435"/>
            </a:xfrm>
            <a:custGeom>
              <a:avLst/>
              <a:gdLst/>
              <a:ahLst/>
              <a:cxnLst/>
              <a:rect l="l" t="t" r="r" b="b"/>
              <a:pathLst>
                <a:path w="2160270" h="3480435">
                  <a:moveTo>
                    <a:pt x="1766177" y="0"/>
                  </a:moveTo>
                  <a:lnTo>
                    <a:pt x="2159783" y="0"/>
                  </a:lnTo>
                  <a:lnTo>
                    <a:pt x="2159783" y="3480011"/>
                  </a:lnTo>
                  <a:lnTo>
                    <a:pt x="0" y="3480011"/>
                  </a:lnTo>
                </a:path>
              </a:pathLst>
            </a:custGeom>
            <a:ln w="1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4425" y="4985894"/>
              <a:ext cx="66317" cy="7328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275881" y="2324785"/>
              <a:ext cx="38100" cy="272415"/>
            </a:xfrm>
            <a:custGeom>
              <a:avLst/>
              <a:gdLst/>
              <a:ahLst/>
              <a:cxnLst/>
              <a:rect l="l" t="t" r="r" b="b"/>
              <a:pathLst>
                <a:path w="38100" h="272414">
                  <a:moveTo>
                    <a:pt x="37515" y="252844"/>
                  </a:moveTo>
                  <a:lnTo>
                    <a:pt x="35991" y="245643"/>
                  </a:lnTo>
                  <a:lnTo>
                    <a:pt x="31826" y="239903"/>
                  </a:lnTo>
                  <a:lnTo>
                    <a:pt x="25654" y="236105"/>
                  </a:lnTo>
                  <a:lnTo>
                    <a:pt x="18122" y="234721"/>
                  </a:lnTo>
                  <a:lnTo>
                    <a:pt x="10934" y="236105"/>
                  </a:lnTo>
                  <a:lnTo>
                    <a:pt x="5181" y="239903"/>
                  </a:lnTo>
                  <a:lnTo>
                    <a:pt x="1384" y="245643"/>
                  </a:lnTo>
                  <a:lnTo>
                    <a:pt x="0" y="252844"/>
                  </a:lnTo>
                  <a:lnTo>
                    <a:pt x="1384" y="260286"/>
                  </a:lnTo>
                  <a:lnTo>
                    <a:pt x="5181" y="266458"/>
                  </a:lnTo>
                  <a:lnTo>
                    <a:pt x="10934" y="270675"/>
                  </a:lnTo>
                  <a:lnTo>
                    <a:pt x="18122" y="272237"/>
                  </a:lnTo>
                  <a:lnTo>
                    <a:pt x="25654" y="270675"/>
                  </a:lnTo>
                  <a:lnTo>
                    <a:pt x="31826" y="266458"/>
                  </a:lnTo>
                  <a:lnTo>
                    <a:pt x="35991" y="260286"/>
                  </a:lnTo>
                  <a:lnTo>
                    <a:pt x="37515" y="252844"/>
                  </a:lnTo>
                  <a:close/>
                </a:path>
                <a:path w="38100" h="272414">
                  <a:moveTo>
                    <a:pt x="37515" y="136118"/>
                  </a:moveTo>
                  <a:lnTo>
                    <a:pt x="35991" y="128752"/>
                  </a:lnTo>
                  <a:lnTo>
                    <a:pt x="31826" y="122605"/>
                  </a:lnTo>
                  <a:lnTo>
                    <a:pt x="25654" y="118402"/>
                  </a:lnTo>
                  <a:lnTo>
                    <a:pt x="18122" y="116840"/>
                  </a:lnTo>
                  <a:lnTo>
                    <a:pt x="10934" y="118402"/>
                  </a:lnTo>
                  <a:lnTo>
                    <a:pt x="5181" y="122605"/>
                  </a:lnTo>
                  <a:lnTo>
                    <a:pt x="1384" y="128752"/>
                  </a:lnTo>
                  <a:lnTo>
                    <a:pt x="0" y="136118"/>
                  </a:lnTo>
                  <a:lnTo>
                    <a:pt x="1384" y="143459"/>
                  </a:lnTo>
                  <a:lnTo>
                    <a:pt x="5181" y="149517"/>
                  </a:lnTo>
                  <a:lnTo>
                    <a:pt x="10934" y="153644"/>
                  </a:lnTo>
                  <a:lnTo>
                    <a:pt x="18122" y="155168"/>
                  </a:lnTo>
                  <a:lnTo>
                    <a:pt x="25654" y="153644"/>
                  </a:lnTo>
                  <a:lnTo>
                    <a:pt x="31826" y="149517"/>
                  </a:lnTo>
                  <a:lnTo>
                    <a:pt x="35991" y="143459"/>
                  </a:lnTo>
                  <a:lnTo>
                    <a:pt x="37515" y="136118"/>
                  </a:lnTo>
                  <a:close/>
                </a:path>
                <a:path w="38100" h="272414">
                  <a:moveTo>
                    <a:pt x="37515" y="19405"/>
                  </a:moveTo>
                  <a:lnTo>
                    <a:pt x="35991" y="11468"/>
                  </a:lnTo>
                  <a:lnTo>
                    <a:pt x="31826" y="5346"/>
                  </a:lnTo>
                  <a:lnTo>
                    <a:pt x="25654" y="1397"/>
                  </a:lnTo>
                  <a:lnTo>
                    <a:pt x="18122" y="0"/>
                  </a:lnTo>
                  <a:lnTo>
                    <a:pt x="10934" y="1397"/>
                  </a:lnTo>
                  <a:lnTo>
                    <a:pt x="5181" y="5346"/>
                  </a:lnTo>
                  <a:lnTo>
                    <a:pt x="1384" y="11468"/>
                  </a:lnTo>
                  <a:lnTo>
                    <a:pt x="0" y="19405"/>
                  </a:lnTo>
                  <a:lnTo>
                    <a:pt x="1384" y="26593"/>
                  </a:lnTo>
                  <a:lnTo>
                    <a:pt x="5181" y="32334"/>
                  </a:lnTo>
                  <a:lnTo>
                    <a:pt x="10934" y="36144"/>
                  </a:lnTo>
                  <a:lnTo>
                    <a:pt x="18122" y="37515"/>
                  </a:lnTo>
                  <a:lnTo>
                    <a:pt x="25654" y="36144"/>
                  </a:lnTo>
                  <a:lnTo>
                    <a:pt x="31826" y="32334"/>
                  </a:lnTo>
                  <a:lnTo>
                    <a:pt x="35991" y="26593"/>
                  </a:lnTo>
                  <a:lnTo>
                    <a:pt x="37515" y="19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038833" y="4807404"/>
            <a:ext cx="555625" cy="3441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6520" marR="5080" indent="-84455">
              <a:lnSpc>
                <a:spcPts val="1190"/>
              </a:lnSpc>
              <a:spcBef>
                <a:spcPts val="245"/>
              </a:spcBef>
            </a:pPr>
            <a:r>
              <a:rPr sz="1100" b="1" spc="-15" dirty="0">
                <a:latin typeface="Times New Roman"/>
                <a:cs typeface="Times New Roman"/>
              </a:rPr>
              <a:t>P</a:t>
            </a:r>
            <a:r>
              <a:rPr sz="1100" b="1" spc="-20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og</a:t>
            </a:r>
            <a:r>
              <a:rPr sz="1100" b="1" spc="-5" dirty="0">
                <a:latin typeface="Times New Roman"/>
                <a:cs typeface="Times New Roman"/>
              </a:rPr>
              <a:t>r</a:t>
            </a:r>
            <a:r>
              <a:rPr sz="1100" b="1" spc="-15" dirty="0">
                <a:latin typeface="Times New Roman"/>
                <a:cs typeface="Times New Roman"/>
              </a:rPr>
              <a:t>a</a:t>
            </a:r>
            <a:r>
              <a:rPr sz="1100" b="1" spc="-5" dirty="0">
                <a:latin typeface="Times New Roman"/>
                <a:cs typeface="Times New Roman"/>
              </a:rPr>
              <a:t>m  (code)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0871" y="770890"/>
            <a:ext cx="643382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Memory</a:t>
            </a:r>
            <a:r>
              <a:rPr spc="100" dirty="0"/>
              <a:t> </a:t>
            </a:r>
            <a:r>
              <a:rPr spc="65" dirty="0"/>
              <a:t>Management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172" y="608076"/>
            <a:ext cx="7205472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7717" y="2304421"/>
            <a:ext cx="56197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000" spc="-2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5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30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has</a:t>
            </a:r>
            <a:r>
              <a:rPr sz="30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990000"/>
                </a:solidFill>
                <a:latin typeface="Georgia"/>
                <a:cs typeface="Georgia"/>
              </a:rPr>
              <a:t>five</a:t>
            </a:r>
            <a:r>
              <a:rPr sz="3000" spc="35" dirty="0">
                <a:solidFill>
                  <a:srgbClr val="990000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principal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storage </a:t>
            </a:r>
            <a:r>
              <a:rPr sz="3000" spc="-70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management</a:t>
            </a:r>
            <a:r>
              <a:rPr sz="30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responsibilities: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4200" y="3429000"/>
            <a:ext cx="1423758" cy="3022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5127" y="4679702"/>
            <a:ext cx="762635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53340">
              <a:lnSpc>
                <a:spcPts val="1660"/>
              </a:lnSpc>
              <a:spcBef>
                <a:spcPts val="365"/>
              </a:spcBef>
            </a:pP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process 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ola</a:t>
            </a:r>
            <a:r>
              <a:rPr sz="1600" spc="-3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20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1600" spc="-6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97103" y="3429000"/>
            <a:ext cx="1424305" cy="3022600"/>
          </a:xfrm>
          <a:custGeom>
            <a:avLst/>
            <a:gdLst/>
            <a:ahLst/>
            <a:cxnLst/>
            <a:rect l="l" t="t" r="r" b="b"/>
            <a:pathLst>
              <a:path w="1424304" h="3022600">
                <a:moveTo>
                  <a:pt x="1281429" y="0"/>
                </a:moveTo>
                <a:lnTo>
                  <a:pt x="142494" y="0"/>
                </a:lnTo>
                <a:lnTo>
                  <a:pt x="97438" y="7259"/>
                </a:lnTo>
                <a:lnTo>
                  <a:pt x="58320" y="27472"/>
                </a:lnTo>
                <a:lnTo>
                  <a:pt x="27480" y="58292"/>
                </a:lnTo>
                <a:lnTo>
                  <a:pt x="7260" y="97373"/>
                </a:lnTo>
                <a:lnTo>
                  <a:pt x="0" y="142366"/>
                </a:lnTo>
                <a:lnTo>
                  <a:pt x="0" y="2880220"/>
                </a:lnTo>
                <a:lnTo>
                  <a:pt x="7260" y="2925224"/>
                </a:lnTo>
                <a:lnTo>
                  <a:pt x="27480" y="2964309"/>
                </a:lnTo>
                <a:lnTo>
                  <a:pt x="58320" y="2995130"/>
                </a:lnTo>
                <a:lnTo>
                  <a:pt x="97438" y="3015341"/>
                </a:lnTo>
                <a:lnTo>
                  <a:pt x="142494" y="3022600"/>
                </a:lnTo>
                <a:lnTo>
                  <a:pt x="1281429" y="3022600"/>
                </a:lnTo>
                <a:lnTo>
                  <a:pt x="1326423" y="3015341"/>
                </a:lnTo>
                <a:lnTo>
                  <a:pt x="1365503" y="2995130"/>
                </a:lnTo>
                <a:lnTo>
                  <a:pt x="1396324" y="2964309"/>
                </a:lnTo>
                <a:lnTo>
                  <a:pt x="1416537" y="2925224"/>
                </a:lnTo>
                <a:lnTo>
                  <a:pt x="1423797" y="2880220"/>
                </a:lnTo>
                <a:lnTo>
                  <a:pt x="1423797" y="142366"/>
                </a:lnTo>
                <a:lnTo>
                  <a:pt x="1416537" y="97373"/>
                </a:lnTo>
                <a:lnTo>
                  <a:pt x="1396324" y="58292"/>
                </a:lnTo>
                <a:lnTo>
                  <a:pt x="1365503" y="27472"/>
                </a:lnTo>
                <a:lnTo>
                  <a:pt x="1326423" y="7259"/>
                </a:lnTo>
                <a:lnTo>
                  <a:pt x="1281429" y="0"/>
                </a:lnTo>
                <a:close/>
              </a:path>
            </a:pathLst>
          </a:custGeom>
          <a:solidFill>
            <a:srgbClr val="0D33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43660" y="4468497"/>
            <a:ext cx="1132205" cy="90242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270" algn="ctr">
              <a:lnSpc>
                <a:spcPct val="86500"/>
              </a:lnSpc>
              <a:spcBef>
                <a:spcPts val="355"/>
              </a:spcBef>
            </a:pP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automatic 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 allocation </a:t>
            </a:r>
            <a:r>
              <a:rPr sz="16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Georgia"/>
                <a:cs typeface="Georgia"/>
              </a:rPr>
              <a:t>ma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Georgia"/>
                <a:cs typeface="Georgia"/>
              </a:rPr>
              <a:t>gement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60167" y="3429000"/>
            <a:ext cx="1423670" cy="30226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74972" y="4573910"/>
            <a:ext cx="1196340" cy="6915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-23495" algn="ctr">
              <a:lnSpc>
                <a:spcPct val="86600"/>
              </a:lnSpc>
              <a:spcBef>
                <a:spcPts val="350"/>
              </a:spcBef>
            </a:pP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support</a:t>
            </a:r>
            <a:r>
              <a:rPr sz="16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16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modular 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pro</a:t>
            </a:r>
            <a:r>
              <a:rPr sz="1600" spc="-3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ra</a:t>
            </a:r>
            <a:r>
              <a:rPr sz="1600" spc="-10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23106" y="3429000"/>
            <a:ext cx="1424305" cy="3022600"/>
          </a:xfrm>
          <a:custGeom>
            <a:avLst/>
            <a:gdLst/>
            <a:ahLst/>
            <a:cxnLst/>
            <a:rect l="l" t="t" r="r" b="b"/>
            <a:pathLst>
              <a:path w="1424304" h="3022600">
                <a:moveTo>
                  <a:pt x="1281302" y="0"/>
                </a:moveTo>
                <a:lnTo>
                  <a:pt x="142367" y="0"/>
                </a:lnTo>
                <a:lnTo>
                  <a:pt x="97373" y="7259"/>
                </a:lnTo>
                <a:lnTo>
                  <a:pt x="58293" y="27472"/>
                </a:lnTo>
                <a:lnTo>
                  <a:pt x="27472" y="58292"/>
                </a:lnTo>
                <a:lnTo>
                  <a:pt x="7259" y="97373"/>
                </a:lnTo>
                <a:lnTo>
                  <a:pt x="0" y="142366"/>
                </a:lnTo>
                <a:lnTo>
                  <a:pt x="0" y="2880220"/>
                </a:lnTo>
                <a:lnTo>
                  <a:pt x="7259" y="2925224"/>
                </a:lnTo>
                <a:lnTo>
                  <a:pt x="27472" y="2964309"/>
                </a:lnTo>
                <a:lnTo>
                  <a:pt x="58293" y="2995130"/>
                </a:lnTo>
                <a:lnTo>
                  <a:pt x="97373" y="3015341"/>
                </a:lnTo>
                <a:lnTo>
                  <a:pt x="142367" y="3022600"/>
                </a:lnTo>
                <a:lnTo>
                  <a:pt x="1281302" y="3022600"/>
                </a:lnTo>
                <a:lnTo>
                  <a:pt x="1326358" y="3015341"/>
                </a:lnTo>
                <a:lnTo>
                  <a:pt x="1365476" y="2995130"/>
                </a:lnTo>
                <a:lnTo>
                  <a:pt x="1396316" y="2964309"/>
                </a:lnTo>
                <a:lnTo>
                  <a:pt x="1416536" y="2925224"/>
                </a:lnTo>
                <a:lnTo>
                  <a:pt x="1423797" y="2880220"/>
                </a:lnTo>
                <a:lnTo>
                  <a:pt x="1423797" y="142366"/>
                </a:lnTo>
                <a:lnTo>
                  <a:pt x="1416536" y="97373"/>
                </a:lnTo>
                <a:lnTo>
                  <a:pt x="1396316" y="58292"/>
                </a:lnTo>
                <a:lnTo>
                  <a:pt x="1365476" y="27472"/>
                </a:lnTo>
                <a:lnTo>
                  <a:pt x="1326358" y="7259"/>
                </a:lnTo>
                <a:lnTo>
                  <a:pt x="1281302" y="0"/>
                </a:lnTo>
                <a:close/>
              </a:path>
            </a:pathLst>
          </a:custGeom>
          <a:solidFill>
            <a:srgbClr val="0D33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70879" y="4573910"/>
            <a:ext cx="929640" cy="6915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635" algn="ctr">
              <a:lnSpc>
                <a:spcPct val="86600"/>
              </a:lnSpc>
              <a:spcBef>
                <a:spcPts val="350"/>
              </a:spcBef>
            </a:pP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protection </a:t>
            </a:r>
            <a:r>
              <a:rPr sz="1600" spc="-3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access </a:t>
            </a:r>
            <a:r>
              <a:rPr sz="1600" spc="-3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control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6043" y="3429000"/>
            <a:ext cx="1423797" cy="30226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469251" y="4679702"/>
            <a:ext cx="85979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5095" marR="5080" indent="-113030">
              <a:lnSpc>
                <a:spcPts val="1660"/>
              </a:lnSpc>
              <a:spcBef>
                <a:spcPts val="365"/>
              </a:spcBef>
            </a:pPr>
            <a:r>
              <a:rPr sz="1600" spc="-30" dirty="0">
                <a:solidFill>
                  <a:srgbClr val="FFFFFF"/>
                </a:solidFill>
                <a:latin typeface="Georgia"/>
                <a:cs typeface="Georgia"/>
              </a:rPr>
              <a:t>lo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1600" spc="-135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te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Georgia"/>
                <a:cs typeface="Georgia"/>
              </a:rPr>
              <a:t>m  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storage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102107"/>
            <a:ext cx="7706868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9393" y="264033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0795" marR="5080">
              <a:lnSpc>
                <a:spcPts val="5400"/>
              </a:lnSpc>
              <a:spcBef>
                <a:spcPts val="975"/>
              </a:spcBef>
            </a:pPr>
            <a:r>
              <a:rPr spc="170" dirty="0"/>
              <a:t>Information</a:t>
            </a:r>
            <a:r>
              <a:rPr spc="114" dirty="0"/>
              <a:t> </a:t>
            </a:r>
            <a:r>
              <a:rPr spc="120" dirty="0"/>
              <a:t>Protection </a:t>
            </a:r>
            <a:r>
              <a:rPr spc="-1160" dirty="0"/>
              <a:t> </a:t>
            </a:r>
            <a:r>
              <a:rPr spc="60" dirty="0"/>
              <a:t>and</a:t>
            </a:r>
            <a:r>
              <a:rPr spc="145" dirty="0"/>
              <a:t> </a:t>
            </a:r>
            <a:r>
              <a:rPr spc="135" dirty="0"/>
              <a:t>Security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043" y="787908"/>
            <a:ext cx="4375404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5940" y="2156586"/>
            <a:ext cx="2646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spc="-2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nature 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22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threat</a:t>
            </a:r>
            <a:r>
              <a:rPr sz="22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2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concerns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3" y="2827099"/>
            <a:ext cx="2845435" cy="3290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177165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organization</a:t>
            </a:r>
            <a:r>
              <a:rPr sz="2200" spc="-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15" dirty="0">
                <a:solidFill>
                  <a:srgbClr val="252525"/>
                </a:solidFill>
                <a:latin typeface="Georgia"/>
                <a:cs typeface="Georgia"/>
              </a:rPr>
              <a:t>will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252525"/>
                </a:solidFill>
                <a:latin typeface="Georgia"/>
                <a:cs typeface="Georgia"/>
              </a:rPr>
              <a:t>vary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greatly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depending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 circumstances</a:t>
            </a:r>
            <a:endParaRPr sz="2200">
              <a:latin typeface="Georgia"/>
              <a:cs typeface="Georgia"/>
            </a:endParaRPr>
          </a:p>
          <a:p>
            <a:pPr marL="294640" marR="508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spc="-1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problem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involves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controlling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22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22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systems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2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information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stored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them</a:t>
            </a:r>
            <a:endParaRPr sz="220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4402" y="2514606"/>
            <a:ext cx="1322451" cy="13224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37508" y="2727457"/>
            <a:ext cx="894715" cy="82041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28575">
              <a:lnSpc>
                <a:spcPts val="2900"/>
              </a:lnSpc>
              <a:spcBef>
                <a:spcPts val="575"/>
              </a:spcBef>
            </a:pPr>
            <a:r>
              <a:rPr sz="2800" spc="-25" dirty="0">
                <a:solidFill>
                  <a:srgbClr val="FFFFFF"/>
                </a:solidFill>
                <a:latin typeface="Georgia"/>
                <a:cs typeface="Georgia"/>
              </a:rPr>
              <a:t>Main </a:t>
            </a:r>
            <a:r>
              <a:rPr sz="2800" spc="-6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Georgia"/>
                <a:cs typeface="Georgia"/>
              </a:rPr>
              <a:t>issu</a:t>
            </a:r>
            <a:r>
              <a:rPr sz="2800" spc="-9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2800" spc="-13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28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29198" y="2667006"/>
            <a:ext cx="1761489" cy="1322705"/>
            <a:chOff x="6029197" y="2667000"/>
            <a:chExt cx="1761489" cy="1322705"/>
          </a:xfrm>
        </p:grpSpPr>
        <p:sp>
          <p:nvSpPr>
            <p:cNvPr id="15" name="object 15"/>
            <p:cNvSpPr/>
            <p:nvPr/>
          </p:nvSpPr>
          <p:spPr>
            <a:xfrm>
              <a:off x="6043802" y="3238626"/>
              <a:ext cx="133985" cy="13335"/>
            </a:xfrm>
            <a:custGeom>
              <a:avLst/>
              <a:gdLst/>
              <a:ahLst/>
              <a:cxnLst/>
              <a:rect l="l" t="t" r="r" b="b"/>
              <a:pathLst>
                <a:path w="133985" h="13335">
                  <a:moveTo>
                    <a:pt x="-7937" y="6413"/>
                  </a:moveTo>
                  <a:lnTo>
                    <a:pt x="141795" y="6413"/>
                  </a:lnTo>
                </a:path>
              </a:pathLst>
            </a:custGeom>
            <a:ln w="28701">
              <a:solidFill>
                <a:srgbClr val="7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199" y="2667000"/>
              <a:ext cx="1617980" cy="1322705"/>
            </a:xfrm>
            <a:custGeom>
              <a:avLst/>
              <a:gdLst/>
              <a:ahLst/>
              <a:cxnLst/>
              <a:rect l="l" t="t" r="r" b="b"/>
              <a:pathLst>
                <a:path w="1617979" h="1322704">
                  <a:moveTo>
                    <a:pt x="808990" y="0"/>
                  </a:moveTo>
                  <a:lnTo>
                    <a:pt x="755799" y="1406"/>
                  </a:lnTo>
                  <a:lnTo>
                    <a:pt x="703527" y="5567"/>
                  </a:lnTo>
                  <a:lnTo>
                    <a:pt x="652280" y="12396"/>
                  </a:lnTo>
                  <a:lnTo>
                    <a:pt x="602165" y="21806"/>
                  </a:lnTo>
                  <a:lnTo>
                    <a:pt x="553289" y="33708"/>
                  </a:lnTo>
                  <a:lnTo>
                    <a:pt x="505757" y="48017"/>
                  </a:lnTo>
                  <a:lnTo>
                    <a:pt x="459677" y="64645"/>
                  </a:lnTo>
                  <a:lnTo>
                    <a:pt x="415156" y="83505"/>
                  </a:lnTo>
                  <a:lnTo>
                    <a:pt x="372299" y="104510"/>
                  </a:lnTo>
                  <a:lnTo>
                    <a:pt x="331213" y="127573"/>
                  </a:lnTo>
                  <a:lnTo>
                    <a:pt x="292006" y="152605"/>
                  </a:lnTo>
                  <a:lnTo>
                    <a:pt x="254784" y="179522"/>
                  </a:lnTo>
                  <a:lnTo>
                    <a:pt x="219652" y="208234"/>
                  </a:lnTo>
                  <a:lnTo>
                    <a:pt x="186719" y="238655"/>
                  </a:lnTo>
                  <a:lnTo>
                    <a:pt x="156090" y="270698"/>
                  </a:lnTo>
                  <a:lnTo>
                    <a:pt x="127872" y="304276"/>
                  </a:lnTo>
                  <a:lnTo>
                    <a:pt x="102171" y="339302"/>
                  </a:lnTo>
                  <a:lnTo>
                    <a:pt x="79096" y="375688"/>
                  </a:lnTo>
                  <a:lnTo>
                    <a:pt x="58751" y="413347"/>
                  </a:lnTo>
                  <a:lnTo>
                    <a:pt x="41243" y="452193"/>
                  </a:lnTo>
                  <a:lnTo>
                    <a:pt x="26680" y="492137"/>
                  </a:lnTo>
                  <a:lnTo>
                    <a:pt x="15167" y="533093"/>
                  </a:lnTo>
                  <a:lnTo>
                    <a:pt x="6812" y="574974"/>
                  </a:lnTo>
                  <a:lnTo>
                    <a:pt x="1720" y="617693"/>
                  </a:lnTo>
                  <a:lnTo>
                    <a:pt x="0" y="661162"/>
                  </a:lnTo>
                  <a:lnTo>
                    <a:pt x="1720" y="704645"/>
                  </a:lnTo>
                  <a:lnTo>
                    <a:pt x="6812" y="747377"/>
                  </a:lnTo>
                  <a:lnTo>
                    <a:pt x="15167" y="789270"/>
                  </a:lnTo>
                  <a:lnTo>
                    <a:pt x="26680" y="830238"/>
                  </a:lnTo>
                  <a:lnTo>
                    <a:pt x="41243" y="870192"/>
                  </a:lnTo>
                  <a:lnTo>
                    <a:pt x="58751" y="909047"/>
                  </a:lnTo>
                  <a:lnTo>
                    <a:pt x="79096" y="946715"/>
                  </a:lnTo>
                  <a:lnTo>
                    <a:pt x="102171" y="983108"/>
                  </a:lnTo>
                  <a:lnTo>
                    <a:pt x="127872" y="1018140"/>
                  </a:lnTo>
                  <a:lnTo>
                    <a:pt x="156090" y="1051724"/>
                  </a:lnTo>
                  <a:lnTo>
                    <a:pt x="186719" y="1083772"/>
                  </a:lnTo>
                  <a:lnTo>
                    <a:pt x="219652" y="1114198"/>
                  </a:lnTo>
                  <a:lnTo>
                    <a:pt x="254784" y="1142914"/>
                  </a:lnTo>
                  <a:lnTo>
                    <a:pt x="292006" y="1169834"/>
                  </a:lnTo>
                  <a:lnTo>
                    <a:pt x="331213" y="1194869"/>
                  </a:lnTo>
                  <a:lnTo>
                    <a:pt x="372299" y="1217934"/>
                  </a:lnTo>
                  <a:lnTo>
                    <a:pt x="415156" y="1238940"/>
                  </a:lnTo>
                  <a:lnTo>
                    <a:pt x="459677" y="1257802"/>
                  </a:lnTo>
                  <a:lnTo>
                    <a:pt x="505757" y="1274431"/>
                  </a:lnTo>
                  <a:lnTo>
                    <a:pt x="553289" y="1288741"/>
                  </a:lnTo>
                  <a:lnTo>
                    <a:pt x="602165" y="1300644"/>
                  </a:lnTo>
                  <a:lnTo>
                    <a:pt x="652280" y="1310054"/>
                  </a:lnTo>
                  <a:lnTo>
                    <a:pt x="703527" y="1316883"/>
                  </a:lnTo>
                  <a:lnTo>
                    <a:pt x="755799" y="1321044"/>
                  </a:lnTo>
                  <a:lnTo>
                    <a:pt x="808990" y="1322451"/>
                  </a:lnTo>
                  <a:lnTo>
                    <a:pt x="862180" y="1321044"/>
                  </a:lnTo>
                  <a:lnTo>
                    <a:pt x="914452" y="1316883"/>
                  </a:lnTo>
                  <a:lnTo>
                    <a:pt x="965699" y="1310054"/>
                  </a:lnTo>
                  <a:lnTo>
                    <a:pt x="1015814" y="1300644"/>
                  </a:lnTo>
                  <a:lnTo>
                    <a:pt x="1064690" y="1288741"/>
                  </a:lnTo>
                  <a:lnTo>
                    <a:pt x="1112222" y="1274431"/>
                  </a:lnTo>
                  <a:lnTo>
                    <a:pt x="1158302" y="1257802"/>
                  </a:lnTo>
                  <a:lnTo>
                    <a:pt x="1202823" y="1238940"/>
                  </a:lnTo>
                  <a:lnTo>
                    <a:pt x="1245680" y="1217934"/>
                  </a:lnTo>
                  <a:lnTo>
                    <a:pt x="1286766" y="1194869"/>
                  </a:lnTo>
                  <a:lnTo>
                    <a:pt x="1325973" y="1169834"/>
                  </a:lnTo>
                  <a:lnTo>
                    <a:pt x="1363195" y="1142914"/>
                  </a:lnTo>
                  <a:lnTo>
                    <a:pt x="1398327" y="1114198"/>
                  </a:lnTo>
                  <a:lnTo>
                    <a:pt x="1431260" y="1083772"/>
                  </a:lnTo>
                  <a:lnTo>
                    <a:pt x="1461889" y="1051724"/>
                  </a:lnTo>
                  <a:lnTo>
                    <a:pt x="1490107" y="1018140"/>
                  </a:lnTo>
                  <a:lnTo>
                    <a:pt x="1515808" y="983108"/>
                  </a:lnTo>
                  <a:lnTo>
                    <a:pt x="1538883" y="946715"/>
                  </a:lnTo>
                  <a:lnTo>
                    <a:pt x="1559228" y="909047"/>
                  </a:lnTo>
                  <a:lnTo>
                    <a:pt x="1576736" y="870192"/>
                  </a:lnTo>
                  <a:lnTo>
                    <a:pt x="1591299" y="830238"/>
                  </a:lnTo>
                  <a:lnTo>
                    <a:pt x="1602812" y="789270"/>
                  </a:lnTo>
                  <a:lnTo>
                    <a:pt x="1611167" y="747377"/>
                  </a:lnTo>
                  <a:lnTo>
                    <a:pt x="1616259" y="704645"/>
                  </a:lnTo>
                  <a:lnTo>
                    <a:pt x="1617979" y="661162"/>
                  </a:lnTo>
                  <a:lnTo>
                    <a:pt x="1616259" y="617693"/>
                  </a:lnTo>
                  <a:lnTo>
                    <a:pt x="1611167" y="574974"/>
                  </a:lnTo>
                  <a:lnTo>
                    <a:pt x="1602812" y="533093"/>
                  </a:lnTo>
                  <a:lnTo>
                    <a:pt x="1591299" y="492137"/>
                  </a:lnTo>
                  <a:lnTo>
                    <a:pt x="1576736" y="452193"/>
                  </a:lnTo>
                  <a:lnTo>
                    <a:pt x="1559228" y="413347"/>
                  </a:lnTo>
                  <a:lnTo>
                    <a:pt x="1538883" y="375688"/>
                  </a:lnTo>
                  <a:lnTo>
                    <a:pt x="1515808" y="339302"/>
                  </a:lnTo>
                  <a:lnTo>
                    <a:pt x="1490107" y="304276"/>
                  </a:lnTo>
                  <a:lnTo>
                    <a:pt x="1461889" y="270698"/>
                  </a:lnTo>
                  <a:lnTo>
                    <a:pt x="1431260" y="238655"/>
                  </a:lnTo>
                  <a:lnTo>
                    <a:pt x="1398327" y="208234"/>
                  </a:lnTo>
                  <a:lnTo>
                    <a:pt x="1363195" y="179522"/>
                  </a:lnTo>
                  <a:lnTo>
                    <a:pt x="1325973" y="152605"/>
                  </a:lnTo>
                  <a:lnTo>
                    <a:pt x="1286766" y="127573"/>
                  </a:lnTo>
                  <a:lnTo>
                    <a:pt x="1245680" y="104510"/>
                  </a:lnTo>
                  <a:lnTo>
                    <a:pt x="1202823" y="83505"/>
                  </a:lnTo>
                  <a:lnTo>
                    <a:pt x="1158302" y="64645"/>
                  </a:lnTo>
                  <a:lnTo>
                    <a:pt x="1112222" y="48017"/>
                  </a:lnTo>
                  <a:lnTo>
                    <a:pt x="1064690" y="33708"/>
                  </a:lnTo>
                  <a:lnTo>
                    <a:pt x="1015814" y="21806"/>
                  </a:lnTo>
                  <a:lnTo>
                    <a:pt x="965699" y="12396"/>
                  </a:lnTo>
                  <a:lnTo>
                    <a:pt x="914452" y="5567"/>
                  </a:lnTo>
                  <a:lnTo>
                    <a:pt x="862180" y="1406"/>
                  </a:lnTo>
                  <a:lnTo>
                    <a:pt x="808990" y="0"/>
                  </a:lnTo>
                  <a:close/>
                </a:path>
              </a:pathLst>
            </a:custGeom>
            <a:solidFill>
              <a:srgbClr val="B7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42331" y="3153238"/>
            <a:ext cx="1078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availability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93879" y="3581088"/>
            <a:ext cx="2094230" cy="1628139"/>
            <a:chOff x="5893879" y="3581082"/>
            <a:chExt cx="2094230" cy="1628139"/>
          </a:xfrm>
        </p:grpSpPr>
        <p:sp>
          <p:nvSpPr>
            <p:cNvPr id="19" name="object 19"/>
            <p:cNvSpPr/>
            <p:nvPr/>
          </p:nvSpPr>
          <p:spPr>
            <a:xfrm>
              <a:off x="5901816" y="3589020"/>
              <a:ext cx="429895" cy="344170"/>
            </a:xfrm>
            <a:custGeom>
              <a:avLst/>
              <a:gdLst/>
              <a:ahLst/>
              <a:cxnLst/>
              <a:rect l="l" t="t" r="r" b="b"/>
              <a:pathLst>
                <a:path w="429895" h="344170">
                  <a:moveTo>
                    <a:pt x="0" y="0"/>
                  </a:moveTo>
                  <a:lnTo>
                    <a:pt x="429387" y="343915"/>
                  </a:lnTo>
                </a:path>
              </a:pathLst>
            </a:custGeom>
            <a:ln w="15875">
              <a:solidFill>
                <a:srgbClr val="7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19799" y="3733800"/>
              <a:ext cx="1967864" cy="1475105"/>
            </a:xfrm>
            <a:custGeom>
              <a:avLst/>
              <a:gdLst/>
              <a:ahLst/>
              <a:cxnLst/>
              <a:rect l="l" t="t" r="r" b="b"/>
              <a:pathLst>
                <a:path w="1967865" h="1475104">
                  <a:moveTo>
                    <a:pt x="983869" y="0"/>
                  </a:moveTo>
                  <a:lnTo>
                    <a:pt x="929881" y="1091"/>
                  </a:lnTo>
                  <a:lnTo>
                    <a:pt x="876655" y="4327"/>
                  </a:lnTo>
                  <a:lnTo>
                    <a:pt x="824266" y="9652"/>
                  </a:lnTo>
                  <a:lnTo>
                    <a:pt x="772788" y="17010"/>
                  </a:lnTo>
                  <a:lnTo>
                    <a:pt x="722297" y="26344"/>
                  </a:lnTo>
                  <a:lnTo>
                    <a:pt x="672868" y="37598"/>
                  </a:lnTo>
                  <a:lnTo>
                    <a:pt x="624575" y="50715"/>
                  </a:lnTo>
                  <a:lnTo>
                    <a:pt x="577494" y="65640"/>
                  </a:lnTo>
                  <a:lnTo>
                    <a:pt x="531699" y="82316"/>
                  </a:lnTo>
                  <a:lnTo>
                    <a:pt x="487266" y="100687"/>
                  </a:lnTo>
                  <a:lnTo>
                    <a:pt x="444269" y="120696"/>
                  </a:lnTo>
                  <a:lnTo>
                    <a:pt x="402784" y="142288"/>
                  </a:lnTo>
                  <a:lnTo>
                    <a:pt x="362885" y="165406"/>
                  </a:lnTo>
                  <a:lnTo>
                    <a:pt x="324647" y="189994"/>
                  </a:lnTo>
                  <a:lnTo>
                    <a:pt x="288147" y="215995"/>
                  </a:lnTo>
                  <a:lnTo>
                    <a:pt x="253457" y="243353"/>
                  </a:lnTo>
                  <a:lnTo>
                    <a:pt x="220654" y="272012"/>
                  </a:lnTo>
                  <a:lnTo>
                    <a:pt x="189813" y="301916"/>
                  </a:lnTo>
                  <a:lnTo>
                    <a:pt x="161008" y="333008"/>
                  </a:lnTo>
                  <a:lnTo>
                    <a:pt x="134314" y="365233"/>
                  </a:lnTo>
                  <a:lnTo>
                    <a:pt x="109806" y="398533"/>
                  </a:lnTo>
                  <a:lnTo>
                    <a:pt x="87560" y="432853"/>
                  </a:lnTo>
                  <a:lnTo>
                    <a:pt x="67651" y="468136"/>
                  </a:lnTo>
                  <a:lnTo>
                    <a:pt x="50152" y="504326"/>
                  </a:lnTo>
                  <a:lnTo>
                    <a:pt x="35140" y="541366"/>
                  </a:lnTo>
                  <a:lnTo>
                    <a:pt x="22690" y="579202"/>
                  </a:lnTo>
                  <a:lnTo>
                    <a:pt x="12875" y="617775"/>
                  </a:lnTo>
                  <a:lnTo>
                    <a:pt x="5772" y="657030"/>
                  </a:lnTo>
                  <a:lnTo>
                    <a:pt x="1455" y="696911"/>
                  </a:lnTo>
                  <a:lnTo>
                    <a:pt x="0" y="737362"/>
                  </a:lnTo>
                  <a:lnTo>
                    <a:pt x="1455" y="777824"/>
                  </a:lnTo>
                  <a:lnTo>
                    <a:pt x="5772" y="817716"/>
                  </a:lnTo>
                  <a:lnTo>
                    <a:pt x="12875" y="856982"/>
                  </a:lnTo>
                  <a:lnTo>
                    <a:pt x="22690" y="895566"/>
                  </a:lnTo>
                  <a:lnTo>
                    <a:pt x="35140" y="933410"/>
                  </a:lnTo>
                  <a:lnTo>
                    <a:pt x="50152" y="970459"/>
                  </a:lnTo>
                  <a:lnTo>
                    <a:pt x="67651" y="1006657"/>
                  </a:lnTo>
                  <a:lnTo>
                    <a:pt x="87560" y="1041947"/>
                  </a:lnTo>
                  <a:lnTo>
                    <a:pt x="109806" y="1076274"/>
                  </a:lnTo>
                  <a:lnTo>
                    <a:pt x="134314" y="1109580"/>
                  </a:lnTo>
                  <a:lnTo>
                    <a:pt x="161008" y="1141809"/>
                  </a:lnTo>
                  <a:lnTo>
                    <a:pt x="189813" y="1172906"/>
                  </a:lnTo>
                  <a:lnTo>
                    <a:pt x="220654" y="1202815"/>
                  </a:lnTo>
                  <a:lnTo>
                    <a:pt x="253457" y="1231478"/>
                  </a:lnTo>
                  <a:lnTo>
                    <a:pt x="288147" y="1258839"/>
                  </a:lnTo>
                  <a:lnTo>
                    <a:pt x="324647" y="1284843"/>
                  </a:lnTo>
                  <a:lnTo>
                    <a:pt x="362885" y="1309434"/>
                  </a:lnTo>
                  <a:lnTo>
                    <a:pt x="402784" y="1332554"/>
                  </a:lnTo>
                  <a:lnTo>
                    <a:pt x="444269" y="1354147"/>
                  </a:lnTo>
                  <a:lnTo>
                    <a:pt x="487266" y="1374158"/>
                  </a:lnTo>
                  <a:lnTo>
                    <a:pt x="531699" y="1392530"/>
                  </a:lnTo>
                  <a:lnTo>
                    <a:pt x="577494" y="1409208"/>
                  </a:lnTo>
                  <a:lnTo>
                    <a:pt x="624575" y="1424133"/>
                  </a:lnTo>
                  <a:lnTo>
                    <a:pt x="672868" y="1437251"/>
                  </a:lnTo>
                  <a:lnTo>
                    <a:pt x="722297" y="1448506"/>
                  </a:lnTo>
                  <a:lnTo>
                    <a:pt x="772788" y="1457840"/>
                  </a:lnTo>
                  <a:lnTo>
                    <a:pt x="824266" y="1465198"/>
                  </a:lnTo>
                  <a:lnTo>
                    <a:pt x="876655" y="1470523"/>
                  </a:lnTo>
                  <a:lnTo>
                    <a:pt x="929881" y="1473759"/>
                  </a:lnTo>
                  <a:lnTo>
                    <a:pt x="983869" y="1474851"/>
                  </a:lnTo>
                  <a:lnTo>
                    <a:pt x="1037844" y="1473759"/>
                  </a:lnTo>
                  <a:lnTo>
                    <a:pt x="1091060" y="1470523"/>
                  </a:lnTo>
                  <a:lnTo>
                    <a:pt x="1143440" y="1465198"/>
                  </a:lnTo>
                  <a:lnTo>
                    <a:pt x="1194911" y="1457840"/>
                  </a:lnTo>
                  <a:lnTo>
                    <a:pt x="1245396" y="1448506"/>
                  </a:lnTo>
                  <a:lnTo>
                    <a:pt x="1294820" y="1437251"/>
                  </a:lnTo>
                  <a:lnTo>
                    <a:pt x="1343110" y="1424133"/>
                  </a:lnTo>
                  <a:lnTo>
                    <a:pt x="1390189" y="1409208"/>
                  </a:lnTo>
                  <a:lnTo>
                    <a:pt x="1435982" y="1392530"/>
                  </a:lnTo>
                  <a:lnTo>
                    <a:pt x="1480415" y="1374158"/>
                  </a:lnTo>
                  <a:lnTo>
                    <a:pt x="1523412" y="1354147"/>
                  </a:lnTo>
                  <a:lnTo>
                    <a:pt x="1564899" y="1332554"/>
                  </a:lnTo>
                  <a:lnTo>
                    <a:pt x="1604799" y="1309434"/>
                  </a:lnTo>
                  <a:lnTo>
                    <a:pt x="1643039" y="1284843"/>
                  </a:lnTo>
                  <a:lnTo>
                    <a:pt x="1679543" y="1258839"/>
                  </a:lnTo>
                  <a:lnTo>
                    <a:pt x="1714236" y="1231478"/>
                  </a:lnTo>
                  <a:lnTo>
                    <a:pt x="1747042" y="1202815"/>
                  </a:lnTo>
                  <a:lnTo>
                    <a:pt x="1777888" y="1172906"/>
                  </a:lnTo>
                  <a:lnTo>
                    <a:pt x="1806697" y="1141809"/>
                  </a:lnTo>
                  <a:lnTo>
                    <a:pt x="1833395" y="1109580"/>
                  </a:lnTo>
                  <a:lnTo>
                    <a:pt x="1857907" y="1076274"/>
                  </a:lnTo>
                  <a:lnTo>
                    <a:pt x="1880157" y="1041947"/>
                  </a:lnTo>
                  <a:lnTo>
                    <a:pt x="1900070" y="1006657"/>
                  </a:lnTo>
                  <a:lnTo>
                    <a:pt x="1917573" y="970459"/>
                  </a:lnTo>
                  <a:lnTo>
                    <a:pt x="1932588" y="933410"/>
                  </a:lnTo>
                  <a:lnTo>
                    <a:pt x="1945042" y="895566"/>
                  </a:lnTo>
                  <a:lnTo>
                    <a:pt x="1954858" y="856982"/>
                  </a:lnTo>
                  <a:lnTo>
                    <a:pt x="1961963" y="817716"/>
                  </a:lnTo>
                  <a:lnTo>
                    <a:pt x="1966281" y="777824"/>
                  </a:lnTo>
                  <a:lnTo>
                    <a:pt x="1967738" y="737362"/>
                  </a:lnTo>
                  <a:lnTo>
                    <a:pt x="1966281" y="696911"/>
                  </a:lnTo>
                  <a:lnTo>
                    <a:pt x="1961963" y="657030"/>
                  </a:lnTo>
                  <a:lnTo>
                    <a:pt x="1954858" y="617775"/>
                  </a:lnTo>
                  <a:lnTo>
                    <a:pt x="1945042" y="579202"/>
                  </a:lnTo>
                  <a:lnTo>
                    <a:pt x="1932588" y="541366"/>
                  </a:lnTo>
                  <a:lnTo>
                    <a:pt x="1917573" y="504326"/>
                  </a:lnTo>
                  <a:lnTo>
                    <a:pt x="1900070" y="468136"/>
                  </a:lnTo>
                  <a:lnTo>
                    <a:pt x="1880157" y="432853"/>
                  </a:lnTo>
                  <a:lnTo>
                    <a:pt x="1857907" y="398533"/>
                  </a:lnTo>
                  <a:lnTo>
                    <a:pt x="1833395" y="365233"/>
                  </a:lnTo>
                  <a:lnTo>
                    <a:pt x="1806697" y="333008"/>
                  </a:lnTo>
                  <a:lnTo>
                    <a:pt x="1777888" y="301916"/>
                  </a:lnTo>
                  <a:lnTo>
                    <a:pt x="1747042" y="272012"/>
                  </a:lnTo>
                  <a:lnTo>
                    <a:pt x="1714236" y="243353"/>
                  </a:lnTo>
                  <a:lnTo>
                    <a:pt x="1679543" y="215995"/>
                  </a:lnTo>
                  <a:lnTo>
                    <a:pt x="1643039" y="189994"/>
                  </a:lnTo>
                  <a:lnTo>
                    <a:pt x="1604799" y="165406"/>
                  </a:lnTo>
                  <a:lnTo>
                    <a:pt x="1564899" y="142288"/>
                  </a:lnTo>
                  <a:lnTo>
                    <a:pt x="1523412" y="120696"/>
                  </a:lnTo>
                  <a:lnTo>
                    <a:pt x="1480415" y="100687"/>
                  </a:lnTo>
                  <a:lnTo>
                    <a:pt x="1435982" y="82316"/>
                  </a:lnTo>
                  <a:lnTo>
                    <a:pt x="1390189" y="65640"/>
                  </a:lnTo>
                  <a:lnTo>
                    <a:pt x="1343110" y="50715"/>
                  </a:lnTo>
                  <a:lnTo>
                    <a:pt x="1294820" y="37598"/>
                  </a:lnTo>
                  <a:lnTo>
                    <a:pt x="1245396" y="26344"/>
                  </a:lnTo>
                  <a:lnTo>
                    <a:pt x="1194911" y="17010"/>
                  </a:lnTo>
                  <a:lnTo>
                    <a:pt x="1143440" y="9652"/>
                  </a:lnTo>
                  <a:lnTo>
                    <a:pt x="1091060" y="4327"/>
                  </a:lnTo>
                  <a:lnTo>
                    <a:pt x="1037844" y="1091"/>
                  </a:lnTo>
                  <a:lnTo>
                    <a:pt x="983869" y="0"/>
                  </a:lnTo>
                  <a:close/>
                </a:path>
              </a:pathLst>
            </a:custGeom>
            <a:solidFill>
              <a:srgbClr val="0D3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73748" y="4316095"/>
            <a:ext cx="12611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confidentiality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57803" y="3806380"/>
            <a:ext cx="1322705" cy="2012314"/>
            <a:chOff x="5257800" y="3806380"/>
            <a:chExt cx="1322705" cy="2012314"/>
          </a:xfrm>
        </p:grpSpPr>
        <p:sp>
          <p:nvSpPr>
            <p:cNvPr id="23" name="object 23"/>
            <p:cNvSpPr/>
            <p:nvPr/>
          </p:nvSpPr>
          <p:spPr>
            <a:xfrm>
              <a:off x="5557520" y="3814317"/>
              <a:ext cx="189865" cy="704215"/>
            </a:xfrm>
            <a:custGeom>
              <a:avLst/>
              <a:gdLst/>
              <a:ahLst/>
              <a:cxnLst/>
              <a:rect l="l" t="t" r="r" b="b"/>
              <a:pathLst>
                <a:path w="189864" h="704214">
                  <a:moveTo>
                    <a:pt x="0" y="0"/>
                  </a:moveTo>
                  <a:lnTo>
                    <a:pt x="189610" y="704214"/>
                  </a:lnTo>
                </a:path>
              </a:pathLst>
            </a:custGeom>
            <a:ln w="15875">
              <a:solidFill>
                <a:srgbClr val="7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57800" y="4495799"/>
              <a:ext cx="1322705" cy="1322705"/>
            </a:xfrm>
            <a:custGeom>
              <a:avLst/>
              <a:gdLst/>
              <a:ahLst/>
              <a:cxnLst/>
              <a:rect l="l" t="t" r="r" b="b"/>
              <a:pathLst>
                <a:path w="1322704" h="1322704">
                  <a:moveTo>
                    <a:pt x="661162" y="0"/>
                  </a:moveTo>
                  <a:lnTo>
                    <a:pt x="613947" y="1660"/>
                  </a:lnTo>
                  <a:lnTo>
                    <a:pt x="567628" y="6566"/>
                  </a:lnTo>
                  <a:lnTo>
                    <a:pt x="522316" y="14606"/>
                  </a:lnTo>
                  <a:lnTo>
                    <a:pt x="478124" y="25667"/>
                  </a:lnTo>
                  <a:lnTo>
                    <a:pt x="435163" y="39639"/>
                  </a:lnTo>
                  <a:lnTo>
                    <a:pt x="393545" y="56409"/>
                  </a:lnTo>
                  <a:lnTo>
                    <a:pt x="353383" y="75865"/>
                  </a:lnTo>
                  <a:lnTo>
                    <a:pt x="314787" y="97896"/>
                  </a:lnTo>
                  <a:lnTo>
                    <a:pt x="277870" y="122388"/>
                  </a:lnTo>
                  <a:lnTo>
                    <a:pt x="242745" y="149232"/>
                  </a:lnTo>
                  <a:lnTo>
                    <a:pt x="209522" y="178313"/>
                  </a:lnTo>
                  <a:lnTo>
                    <a:pt x="178313" y="209522"/>
                  </a:lnTo>
                  <a:lnTo>
                    <a:pt x="149232" y="242745"/>
                  </a:lnTo>
                  <a:lnTo>
                    <a:pt x="122388" y="277870"/>
                  </a:lnTo>
                  <a:lnTo>
                    <a:pt x="97896" y="314787"/>
                  </a:lnTo>
                  <a:lnTo>
                    <a:pt x="75865" y="353383"/>
                  </a:lnTo>
                  <a:lnTo>
                    <a:pt x="56409" y="393545"/>
                  </a:lnTo>
                  <a:lnTo>
                    <a:pt x="39639" y="435163"/>
                  </a:lnTo>
                  <a:lnTo>
                    <a:pt x="25667" y="478124"/>
                  </a:lnTo>
                  <a:lnTo>
                    <a:pt x="14606" y="522316"/>
                  </a:lnTo>
                  <a:lnTo>
                    <a:pt x="6566" y="567628"/>
                  </a:lnTo>
                  <a:lnTo>
                    <a:pt x="1660" y="613947"/>
                  </a:lnTo>
                  <a:lnTo>
                    <a:pt x="0" y="661162"/>
                  </a:lnTo>
                  <a:lnTo>
                    <a:pt x="1660" y="708392"/>
                  </a:lnTo>
                  <a:lnTo>
                    <a:pt x="6566" y="754725"/>
                  </a:lnTo>
                  <a:lnTo>
                    <a:pt x="14606" y="800050"/>
                  </a:lnTo>
                  <a:lnTo>
                    <a:pt x="25667" y="844253"/>
                  </a:lnTo>
                  <a:lnTo>
                    <a:pt x="39639" y="887224"/>
                  </a:lnTo>
                  <a:lnTo>
                    <a:pt x="56409" y="928851"/>
                  </a:lnTo>
                  <a:lnTo>
                    <a:pt x="75865" y="969022"/>
                  </a:lnTo>
                  <a:lnTo>
                    <a:pt x="97896" y="1007624"/>
                  </a:lnTo>
                  <a:lnTo>
                    <a:pt x="122388" y="1044547"/>
                  </a:lnTo>
                  <a:lnTo>
                    <a:pt x="149232" y="1079677"/>
                  </a:lnTo>
                  <a:lnTo>
                    <a:pt x="178313" y="1112904"/>
                  </a:lnTo>
                  <a:lnTo>
                    <a:pt x="209522" y="1144116"/>
                  </a:lnTo>
                  <a:lnTo>
                    <a:pt x="242745" y="1173200"/>
                  </a:lnTo>
                  <a:lnTo>
                    <a:pt x="277870" y="1200046"/>
                  </a:lnTo>
                  <a:lnTo>
                    <a:pt x="314787" y="1224540"/>
                  </a:lnTo>
                  <a:lnTo>
                    <a:pt x="353383" y="1246571"/>
                  </a:lnTo>
                  <a:lnTo>
                    <a:pt x="393545" y="1266028"/>
                  </a:lnTo>
                  <a:lnTo>
                    <a:pt x="435163" y="1282798"/>
                  </a:lnTo>
                  <a:lnTo>
                    <a:pt x="478124" y="1296770"/>
                  </a:lnTo>
                  <a:lnTo>
                    <a:pt x="522316" y="1307832"/>
                  </a:lnTo>
                  <a:lnTo>
                    <a:pt x="567628" y="1315872"/>
                  </a:lnTo>
                  <a:lnTo>
                    <a:pt x="613947" y="1320778"/>
                  </a:lnTo>
                  <a:lnTo>
                    <a:pt x="661162" y="1322438"/>
                  </a:lnTo>
                  <a:lnTo>
                    <a:pt x="708392" y="1320778"/>
                  </a:lnTo>
                  <a:lnTo>
                    <a:pt x="754725" y="1315872"/>
                  </a:lnTo>
                  <a:lnTo>
                    <a:pt x="800050" y="1307832"/>
                  </a:lnTo>
                  <a:lnTo>
                    <a:pt x="844254" y="1296770"/>
                  </a:lnTo>
                  <a:lnTo>
                    <a:pt x="887226" y="1282798"/>
                  </a:lnTo>
                  <a:lnTo>
                    <a:pt x="928853" y="1266028"/>
                  </a:lnTo>
                  <a:lnTo>
                    <a:pt x="969024" y="1246571"/>
                  </a:lnTo>
                  <a:lnTo>
                    <a:pt x="1007628" y="1224540"/>
                  </a:lnTo>
                  <a:lnTo>
                    <a:pt x="1044551" y="1200046"/>
                  </a:lnTo>
                  <a:lnTo>
                    <a:pt x="1079682" y="1173200"/>
                  </a:lnTo>
                  <a:lnTo>
                    <a:pt x="1112910" y="1144116"/>
                  </a:lnTo>
                  <a:lnTo>
                    <a:pt x="1144123" y="1112904"/>
                  </a:lnTo>
                  <a:lnTo>
                    <a:pt x="1173208" y="1079677"/>
                  </a:lnTo>
                  <a:lnTo>
                    <a:pt x="1200054" y="1044547"/>
                  </a:lnTo>
                  <a:lnTo>
                    <a:pt x="1224549" y="1007624"/>
                  </a:lnTo>
                  <a:lnTo>
                    <a:pt x="1246581" y="969022"/>
                  </a:lnTo>
                  <a:lnTo>
                    <a:pt x="1266039" y="928851"/>
                  </a:lnTo>
                  <a:lnTo>
                    <a:pt x="1282810" y="887224"/>
                  </a:lnTo>
                  <a:lnTo>
                    <a:pt x="1296782" y="844253"/>
                  </a:lnTo>
                  <a:lnTo>
                    <a:pt x="1307844" y="800050"/>
                  </a:lnTo>
                  <a:lnTo>
                    <a:pt x="1315884" y="754725"/>
                  </a:lnTo>
                  <a:lnTo>
                    <a:pt x="1320790" y="708392"/>
                  </a:lnTo>
                  <a:lnTo>
                    <a:pt x="1322451" y="661162"/>
                  </a:lnTo>
                  <a:lnTo>
                    <a:pt x="1320790" y="613947"/>
                  </a:lnTo>
                  <a:lnTo>
                    <a:pt x="1315884" y="567628"/>
                  </a:lnTo>
                  <a:lnTo>
                    <a:pt x="1307844" y="522316"/>
                  </a:lnTo>
                  <a:lnTo>
                    <a:pt x="1296782" y="478124"/>
                  </a:lnTo>
                  <a:lnTo>
                    <a:pt x="1282810" y="435163"/>
                  </a:lnTo>
                  <a:lnTo>
                    <a:pt x="1266039" y="393545"/>
                  </a:lnTo>
                  <a:lnTo>
                    <a:pt x="1246581" y="353383"/>
                  </a:lnTo>
                  <a:lnTo>
                    <a:pt x="1224549" y="314787"/>
                  </a:lnTo>
                  <a:lnTo>
                    <a:pt x="1200054" y="277870"/>
                  </a:lnTo>
                  <a:lnTo>
                    <a:pt x="1173208" y="242745"/>
                  </a:lnTo>
                  <a:lnTo>
                    <a:pt x="1144123" y="209522"/>
                  </a:lnTo>
                  <a:lnTo>
                    <a:pt x="1112910" y="178313"/>
                  </a:lnTo>
                  <a:lnTo>
                    <a:pt x="1079682" y="149232"/>
                  </a:lnTo>
                  <a:lnTo>
                    <a:pt x="1044551" y="122388"/>
                  </a:lnTo>
                  <a:lnTo>
                    <a:pt x="1007628" y="97896"/>
                  </a:lnTo>
                  <a:lnTo>
                    <a:pt x="969024" y="75865"/>
                  </a:lnTo>
                  <a:lnTo>
                    <a:pt x="928853" y="56409"/>
                  </a:lnTo>
                  <a:lnTo>
                    <a:pt x="887226" y="39639"/>
                  </a:lnTo>
                  <a:lnTo>
                    <a:pt x="844254" y="25667"/>
                  </a:lnTo>
                  <a:lnTo>
                    <a:pt x="800050" y="14606"/>
                  </a:lnTo>
                  <a:lnTo>
                    <a:pt x="754725" y="6566"/>
                  </a:lnTo>
                  <a:lnTo>
                    <a:pt x="708392" y="1660"/>
                  </a:lnTo>
                  <a:lnTo>
                    <a:pt x="661162" y="0"/>
                  </a:lnTo>
                  <a:close/>
                </a:path>
              </a:pathLst>
            </a:custGeom>
            <a:solidFill>
              <a:srgbClr val="2881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48632" y="4896364"/>
            <a:ext cx="742315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73990">
              <a:lnSpc>
                <a:spcPts val="1660"/>
              </a:lnSpc>
              <a:spcBef>
                <a:spcPts val="365"/>
              </a:spcBef>
            </a:pP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data </a:t>
            </a:r>
            <a:r>
              <a:rPr sz="16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600" spc="-50" dirty="0">
                <a:solidFill>
                  <a:srgbClr val="FFFFFF"/>
                </a:solidFill>
                <a:latin typeface="Georgia"/>
                <a:cs typeface="Georgia"/>
              </a:rPr>
              <a:t>te</a:t>
            </a: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1600" spc="-6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1600" spc="-5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Georgia"/>
                <a:cs typeface="Georgia"/>
              </a:rPr>
              <a:t>ty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14800" y="3790003"/>
            <a:ext cx="1573530" cy="1440815"/>
            <a:chOff x="4114800" y="3789997"/>
            <a:chExt cx="1573530" cy="1440815"/>
          </a:xfrm>
        </p:grpSpPr>
        <p:sp>
          <p:nvSpPr>
            <p:cNvPr id="27" name="object 27"/>
            <p:cNvSpPr/>
            <p:nvPr/>
          </p:nvSpPr>
          <p:spPr>
            <a:xfrm>
              <a:off x="5144642" y="3797934"/>
              <a:ext cx="17145" cy="46990"/>
            </a:xfrm>
            <a:custGeom>
              <a:avLst/>
              <a:gdLst/>
              <a:ahLst/>
              <a:cxnLst/>
              <a:rect l="l" t="t" r="r" b="b"/>
              <a:pathLst>
                <a:path w="17145" h="46989">
                  <a:moveTo>
                    <a:pt x="16891" y="0"/>
                  </a:moveTo>
                  <a:lnTo>
                    <a:pt x="0" y="46862"/>
                  </a:lnTo>
                </a:path>
              </a:pathLst>
            </a:custGeom>
            <a:ln w="15875">
              <a:solidFill>
                <a:srgbClr val="7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4800" y="3809999"/>
              <a:ext cx="1573530" cy="1421130"/>
            </a:xfrm>
            <a:custGeom>
              <a:avLst/>
              <a:gdLst/>
              <a:ahLst/>
              <a:cxnLst/>
              <a:rect l="l" t="t" r="r" b="b"/>
              <a:pathLst>
                <a:path w="1573529" h="1421129">
                  <a:moveTo>
                    <a:pt x="786638" y="0"/>
                  </a:moveTo>
                  <a:lnTo>
                    <a:pt x="736887" y="1397"/>
                  </a:lnTo>
                  <a:lnTo>
                    <a:pt x="687960" y="5534"/>
                  </a:lnTo>
                  <a:lnTo>
                    <a:pt x="639947" y="12327"/>
                  </a:lnTo>
                  <a:lnTo>
                    <a:pt x="592940" y="21693"/>
                  </a:lnTo>
                  <a:lnTo>
                    <a:pt x="547033" y="33549"/>
                  </a:lnTo>
                  <a:lnTo>
                    <a:pt x="502317" y="47812"/>
                  </a:lnTo>
                  <a:lnTo>
                    <a:pt x="458884" y="64398"/>
                  </a:lnTo>
                  <a:lnTo>
                    <a:pt x="416827" y="83225"/>
                  </a:lnTo>
                  <a:lnTo>
                    <a:pt x="376237" y="104210"/>
                  </a:lnTo>
                  <a:lnTo>
                    <a:pt x="337206" y="127268"/>
                  </a:lnTo>
                  <a:lnTo>
                    <a:pt x="299827" y="152318"/>
                  </a:lnTo>
                  <a:lnTo>
                    <a:pt x="264192" y="179275"/>
                  </a:lnTo>
                  <a:lnTo>
                    <a:pt x="230393" y="208057"/>
                  </a:lnTo>
                  <a:lnTo>
                    <a:pt x="198523" y="238581"/>
                  </a:lnTo>
                  <a:lnTo>
                    <a:pt x="168672" y="270763"/>
                  </a:lnTo>
                  <a:lnTo>
                    <a:pt x="140934" y="304520"/>
                  </a:lnTo>
                  <a:lnTo>
                    <a:pt x="115400" y="339770"/>
                  </a:lnTo>
                  <a:lnTo>
                    <a:pt x="92163" y="376428"/>
                  </a:lnTo>
                  <a:lnTo>
                    <a:pt x="71314" y="414412"/>
                  </a:lnTo>
                  <a:lnTo>
                    <a:pt x="52947" y="453639"/>
                  </a:lnTo>
                  <a:lnTo>
                    <a:pt x="37152" y="494025"/>
                  </a:lnTo>
                  <a:lnTo>
                    <a:pt x="24023" y="535487"/>
                  </a:lnTo>
                  <a:lnTo>
                    <a:pt x="13651" y="577943"/>
                  </a:lnTo>
                  <a:lnTo>
                    <a:pt x="6128" y="621309"/>
                  </a:lnTo>
                  <a:lnTo>
                    <a:pt x="1547" y="665501"/>
                  </a:lnTo>
                  <a:lnTo>
                    <a:pt x="0" y="710438"/>
                  </a:lnTo>
                  <a:lnTo>
                    <a:pt x="1547" y="755360"/>
                  </a:lnTo>
                  <a:lnTo>
                    <a:pt x="6128" y="799539"/>
                  </a:lnTo>
                  <a:lnTo>
                    <a:pt x="13651" y="842893"/>
                  </a:lnTo>
                  <a:lnTo>
                    <a:pt x="24023" y="885338"/>
                  </a:lnTo>
                  <a:lnTo>
                    <a:pt x="37152" y="926790"/>
                  </a:lnTo>
                  <a:lnTo>
                    <a:pt x="52947" y="967167"/>
                  </a:lnTo>
                  <a:lnTo>
                    <a:pt x="71314" y="1006386"/>
                  </a:lnTo>
                  <a:lnTo>
                    <a:pt x="92163" y="1044362"/>
                  </a:lnTo>
                  <a:lnTo>
                    <a:pt x="115400" y="1081014"/>
                  </a:lnTo>
                  <a:lnTo>
                    <a:pt x="140934" y="1116257"/>
                  </a:lnTo>
                  <a:lnTo>
                    <a:pt x="168672" y="1150009"/>
                  </a:lnTo>
                  <a:lnTo>
                    <a:pt x="198523" y="1182187"/>
                  </a:lnTo>
                  <a:lnTo>
                    <a:pt x="230393" y="1212707"/>
                  </a:lnTo>
                  <a:lnTo>
                    <a:pt x="264192" y="1241485"/>
                  </a:lnTo>
                  <a:lnTo>
                    <a:pt x="299827" y="1268440"/>
                  </a:lnTo>
                  <a:lnTo>
                    <a:pt x="337206" y="1293487"/>
                  </a:lnTo>
                  <a:lnTo>
                    <a:pt x="376237" y="1316543"/>
                  </a:lnTo>
                  <a:lnTo>
                    <a:pt x="416827" y="1337526"/>
                  </a:lnTo>
                  <a:lnTo>
                    <a:pt x="458884" y="1356352"/>
                  </a:lnTo>
                  <a:lnTo>
                    <a:pt x="502317" y="1372938"/>
                  </a:lnTo>
                  <a:lnTo>
                    <a:pt x="547033" y="1387200"/>
                  </a:lnTo>
                  <a:lnTo>
                    <a:pt x="592940" y="1399055"/>
                  </a:lnTo>
                  <a:lnTo>
                    <a:pt x="639947" y="1408421"/>
                  </a:lnTo>
                  <a:lnTo>
                    <a:pt x="687960" y="1415214"/>
                  </a:lnTo>
                  <a:lnTo>
                    <a:pt x="736887" y="1419351"/>
                  </a:lnTo>
                  <a:lnTo>
                    <a:pt x="786638" y="1420749"/>
                  </a:lnTo>
                  <a:lnTo>
                    <a:pt x="836374" y="1419351"/>
                  </a:lnTo>
                  <a:lnTo>
                    <a:pt x="885288" y="1415214"/>
                  </a:lnTo>
                  <a:lnTo>
                    <a:pt x="933289" y="1408421"/>
                  </a:lnTo>
                  <a:lnTo>
                    <a:pt x="980284" y="1399055"/>
                  </a:lnTo>
                  <a:lnTo>
                    <a:pt x="1026182" y="1387200"/>
                  </a:lnTo>
                  <a:lnTo>
                    <a:pt x="1070889" y="1372938"/>
                  </a:lnTo>
                  <a:lnTo>
                    <a:pt x="1114313" y="1356352"/>
                  </a:lnTo>
                  <a:lnTo>
                    <a:pt x="1156363" y="1337526"/>
                  </a:lnTo>
                  <a:lnTo>
                    <a:pt x="1196947" y="1316543"/>
                  </a:lnTo>
                  <a:lnTo>
                    <a:pt x="1235972" y="1293487"/>
                  </a:lnTo>
                  <a:lnTo>
                    <a:pt x="1273345" y="1268440"/>
                  </a:lnTo>
                  <a:lnTo>
                    <a:pt x="1308975" y="1241485"/>
                  </a:lnTo>
                  <a:lnTo>
                    <a:pt x="1342771" y="1212707"/>
                  </a:lnTo>
                  <a:lnTo>
                    <a:pt x="1374638" y="1182187"/>
                  </a:lnTo>
                  <a:lnTo>
                    <a:pt x="1404486" y="1150009"/>
                  </a:lnTo>
                  <a:lnTo>
                    <a:pt x="1432222" y="1116257"/>
                  </a:lnTo>
                  <a:lnTo>
                    <a:pt x="1457753" y="1081014"/>
                  </a:lnTo>
                  <a:lnTo>
                    <a:pt x="1480989" y="1044362"/>
                  </a:lnTo>
                  <a:lnTo>
                    <a:pt x="1501836" y="1006386"/>
                  </a:lnTo>
                  <a:lnTo>
                    <a:pt x="1520203" y="967167"/>
                  </a:lnTo>
                  <a:lnTo>
                    <a:pt x="1535997" y="926790"/>
                  </a:lnTo>
                  <a:lnTo>
                    <a:pt x="1549125" y="885338"/>
                  </a:lnTo>
                  <a:lnTo>
                    <a:pt x="1559497" y="842893"/>
                  </a:lnTo>
                  <a:lnTo>
                    <a:pt x="1567020" y="799539"/>
                  </a:lnTo>
                  <a:lnTo>
                    <a:pt x="1571601" y="755360"/>
                  </a:lnTo>
                  <a:lnTo>
                    <a:pt x="1573149" y="710438"/>
                  </a:lnTo>
                  <a:lnTo>
                    <a:pt x="1571601" y="665501"/>
                  </a:lnTo>
                  <a:lnTo>
                    <a:pt x="1567020" y="621309"/>
                  </a:lnTo>
                  <a:lnTo>
                    <a:pt x="1559497" y="577943"/>
                  </a:lnTo>
                  <a:lnTo>
                    <a:pt x="1549125" y="535487"/>
                  </a:lnTo>
                  <a:lnTo>
                    <a:pt x="1535997" y="494025"/>
                  </a:lnTo>
                  <a:lnTo>
                    <a:pt x="1520203" y="453639"/>
                  </a:lnTo>
                  <a:lnTo>
                    <a:pt x="1501836" y="414412"/>
                  </a:lnTo>
                  <a:lnTo>
                    <a:pt x="1480989" y="376428"/>
                  </a:lnTo>
                  <a:lnTo>
                    <a:pt x="1457753" y="339770"/>
                  </a:lnTo>
                  <a:lnTo>
                    <a:pt x="1432222" y="304520"/>
                  </a:lnTo>
                  <a:lnTo>
                    <a:pt x="1404486" y="270763"/>
                  </a:lnTo>
                  <a:lnTo>
                    <a:pt x="1374638" y="238581"/>
                  </a:lnTo>
                  <a:lnTo>
                    <a:pt x="1342771" y="208057"/>
                  </a:lnTo>
                  <a:lnTo>
                    <a:pt x="1308975" y="179275"/>
                  </a:lnTo>
                  <a:lnTo>
                    <a:pt x="1273345" y="152318"/>
                  </a:lnTo>
                  <a:lnTo>
                    <a:pt x="1235972" y="127268"/>
                  </a:lnTo>
                  <a:lnTo>
                    <a:pt x="1196947" y="104210"/>
                  </a:lnTo>
                  <a:lnTo>
                    <a:pt x="1156363" y="83225"/>
                  </a:lnTo>
                  <a:lnTo>
                    <a:pt x="1114313" y="64398"/>
                  </a:lnTo>
                  <a:lnTo>
                    <a:pt x="1070889" y="47812"/>
                  </a:lnTo>
                  <a:lnTo>
                    <a:pt x="1026182" y="33549"/>
                  </a:lnTo>
                  <a:lnTo>
                    <a:pt x="980284" y="21693"/>
                  </a:lnTo>
                  <a:lnTo>
                    <a:pt x="933289" y="12327"/>
                  </a:lnTo>
                  <a:lnTo>
                    <a:pt x="885288" y="5534"/>
                  </a:lnTo>
                  <a:lnTo>
                    <a:pt x="836374" y="1397"/>
                  </a:lnTo>
                  <a:lnTo>
                    <a:pt x="786638" y="0"/>
                  </a:lnTo>
                  <a:close/>
                </a:path>
              </a:pathLst>
            </a:custGeom>
            <a:solidFill>
              <a:srgbClr val="5A8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81628" y="4365116"/>
            <a:ext cx="10420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FFFFFF"/>
                </a:solidFill>
                <a:latin typeface="Georgia"/>
                <a:cs typeface="Georgia"/>
              </a:rPr>
              <a:t>authenticity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0532" y="102107"/>
            <a:ext cx="5201412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9393" y="264033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541655" marR="5080" indent="1086485">
              <a:lnSpc>
                <a:spcPts val="5400"/>
              </a:lnSpc>
              <a:spcBef>
                <a:spcPts val="975"/>
              </a:spcBef>
            </a:pPr>
            <a:r>
              <a:rPr spc="155" dirty="0"/>
              <a:t>Scheduling </a:t>
            </a:r>
            <a:r>
              <a:rPr spc="60" dirty="0"/>
              <a:t>and </a:t>
            </a:r>
            <a:r>
              <a:rPr spc="65" dirty="0"/>
              <a:t> </a:t>
            </a:r>
            <a:r>
              <a:rPr spc="110" dirty="0"/>
              <a:t>Resource</a:t>
            </a:r>
            <a:r>
              <a:rPr spc="100" dirty="0"/>
              <a:t> </a:t>
            </a:r>
            <a:r>
              <a:rPr spc="65" dirty="0"/>
              <a:t>Management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2" y="787908"/>
            <a:ext cx="7374635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5940" y="2075818"/>
            <a:ext cx="361442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000" spc="30" dirty="0">
                <a:solidFill>
                  <a:srgbClr val="252525"/>
                </a:solidFill>
                <a:latin typeface="Georgia"/>
                <a:cs typeface="Georgia"/>
              </a:rPr>
              <a:t>Key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5" dirty="0">
                <a:solidFill>
                  <a:srgbClr val="252525"/>
                </a:solidFill>
                <a:latin typeface="Georgia"/>
                <a:cs typeface="Georgia"/>
              </a:rPr>
              <a:t>responsibility</a:t>
            </a:r>
            <a:r>
              <a:rPr sz="3000" spc="-35" dirty="0">
                <a:solidFill>
                  <a:srgbClr val="252525"/>
                </a:solidFill>
                <a:latin typeface="Georgia"/>
                <a:cs typeface="Georgia"/>
              </a:rPr>
              <a:t> of </a:t>
            </a:r>
            <a:r>
              <a:rPr sz="3000" spc="-70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5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30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5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managing </a:t>
            </a:r>
            <a:r>
              <a:rPr sz="3000" spc="-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resources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3" y="3676272"/>
            <a:ext cx="3484879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000" spc="-75" dirty="0">
                <a:solidFill>
                  <a:srgbClr val="252525"/>
                </a:solidFill>
                <a:latin typeface="Georgia"/>
                <a:cs typeface="Georgia"/>
              </a:rPr>
              <a:t>Resource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50" dirty="0">
                <a:solidFill>
                  <a:srgbClr val="252525"/>
                </a:solidFill>
                <a:latin typeface="Georgia"/>
                <a:cs typeface="Georgia"/>
              </a:rPr>
              <a:t>allocation </a:t>
            </a:r>
            <a:r>
              <a:rPr sz="3000" spc="-7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60" dirty="0">
                <a:solidFill>
                  <a:srgbClr val="252525"/>
                </a:solidFill>
                <a:latin typeface="Georgia"/>
                <a:cs typeface="Georgia"/>
              </a:rPr>
              <a:t>policies</a:t>
            </a:r>
            <a:r>
              <a:rPr sz="30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30" dirty="0">
                <a:solidFill>
                  <a:srgbClr val="252525"/>
                </a:solidFill>
                <a:latin typeface="Georgia"/>
                <a:cs typeface="Georgia"/>
              </a:rPr>
              <a:t>must </a:t>
            </a:r>
            <a:r>
              <a:rPr sz="3000" spc="-1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5" dirty="0">
                <a:solidFill>
                  <a:srgbClr val="252525"/>
                </a:solidFill>
                <a:latin typeface="Georgia"/>
                <a:cs typeface="Georgia"/>
              </a:rPr>
              <a:t>consider: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98564" y="2270892"/>
            <a:ext cx="1803400" cy="2704465"/>
          </a:xfrm>
          <a:custGeom>
            <a:avLst/>
            <a:gdLst/>
            <a:ahLst/>
            <a:cxnLst/>
            <a:rect l="l" t="t" r="r" b="b"/>
            <a:pathLst>
              <a:path w="1803400" h="2704465">
                <a:moveTo>
                  <a:pt x="0" y="0"/>
                </a:moveTo>
                <a:lnTo>
                  <a:pt x="0" y="1802892"/>
                </a:lnTo>
                <a:lnTo>
                  <a:pt x="1561337" y="2704338"/>
                </a:lnTo>
                <a:lnTo>
                  <a:pt x="1585699" y="2660762"/>
                </a:lnTo>
                <a:lnTo>
                  <a:pt x="1608808" y="2616603"/>
                </a:lnTo>
                <a:lnTo>
                  <a:pt x="1630657" y="2571885"/>
                </a:lnTo>
                <a:lnTo>
                  <a:pt x="1651239" y="2526638"/>
                </a:lnTo>
                <a:lnTo>
                  <a:pt x="1670545" y="2480887"/>
                </a:lnTo>
                <a:lnTo>
                  <a:pt x="1688570" y="2434661"/>
                </a:lnTo>
                <a:lnTo>
                  <a:pt x="1705306" y="2387988"/>
                </a:lnTo>
                <a:lnTo>
                  <a:pt x="1720744" y="2340893"/>
                </a:lnTo>
                <a:lnTo>
                  <a:pt x="1734879" y="2293404"/>
                </a:lnTo>
                <a:lnTo>
                  <a:pt x="1747703" y="2245550"/>
                </a:lnTo>
                <a:lnTo>
                  <a:pt x="1759207" y="2197357"/>
                </a:lnTo>
                <a:lnTo>
                  <a:pt x="1769386" y="2148852"/>
                </a:lnTo>
                <a:lnTo>
                  <a:pt x="1778231" y="2100063"/>
                </a:lnTo>
                <a:lnTo>
                  <a:pt x="1785736" y="2051017"/>
                </a:lnTo>
                <a:lnTo>
                  <a:pt x="1791892" y="2001742"/>
                </a:lnTo>
                <a:lnTo>
                  <a:pt x="1796693" y="1952264"/>
                </a:lnTo>
                <a:lnTo>
                  <a:pt x="1800132" y="1902612"/>
                </a:lnTo>
                <a:lnTo>
                  <a:pt x="1802200" y="1852812"/>
                </a:lnTo>
                <a:lnTo>
                  <a:pt x="1802891" y="1802892"/>
                </a:lnTo>
                <a:lnTo>
                  <a:pt x="1802264" y="1754863"/>
                </a:lnTo>
                <a:lnTo>
                  <a:pt x="1800392" y="1707144"/>
                </a:lnTo>
                <a:lnTo>
                  <a:pt x="1797292" y="1659751"/>
                </a:lnTo>
                <a:lnTo>
                  <a:pt x="1792978" y="1612699"/>
                </a:lnTo>
                <a:lnTo>
                  <a:pt x="1787467" y="1566003"/>
                </a:lnTo>
                <a:lnTo>
                  <a:pt x="1780773" y="1519679"/>
                </a:lnTo>
                <a:lnTo>
                  <a:pt x="1772913" y="1473743"/>
                </a:lnTo>
                <a:lnTo>
                  <a:pt x="1763902" y="1428210"/>
                </a:lnTo>
                <a:lnTo>
                  <a:pt x="1753756" y="1383096"/>
                </a:lnTo>
                <a:lnTo>
                  <a:pt x="1742490" y="1338416"/>
                </a:lnTo>
                <a:lnTo>
                  <a:pt x="1730120" y="1294186"/>
                </a:lnTo>
                <a:lnTo>
                  <a:pt x="1716661" y="1250422"/>
                </a:lnTo>
                <a:lnTo>
                  <a:pt x="1702129" y="1207138"/>
                </a:lnTo>
                <a:lnTo>
                  <a:pt x="1686540" y="1164352"/>
                </a:lnTo>
                <a:lnTo>
                  <a:pt x="1669909" y="1122077"/>
                </a:lnTo>
                <a:lnTo>
                  <a:pt x="1652251" y="1080331"/>
                </a:lnTo>
                <a:lnTo>
                  <a:pt x="1633583" y="1039128"/>
                </a:lnTo>
                <a:lnTo>
                  <a:pt x="1613920" y="998484"/>
                </a:lnTo>
                <a:lnTo>
                  <a:pt x="1593277" y="958414"/>
                </a:lnTo>
                <a:lnTo>
                  <a:pt x="1571670" y="918935"/>
                </a:lnTo>
                <a:lnTo>
                  <a:pt x="1549114" y="880061"/>
                </a:lnTo>
                <a:lnTo>
                  <a:pt x="1525626" y="841809"/>
                </a:lnTo>
                <a:lnTo>
                  <a:pt x="1501221" y="804193"/>
                </a:lnTo>
                <a:lnTo>
                  <a:pt x="1475914" y="767230"/>
                </a:lnTo>
                <a:lnTo>
                  <a:pt x="1449721" y="730935"/>
                </a:lnTo>
                <a:lnTo>
                  <a:pt x="1422657" y="695323"/>
                </a:lnTo>
                <a:lnTo>
                  <a:pt x="1394738" y="660411"/>
                </a:lnTo>
                <a:lnTo>
                  <a:pt x="1365980" y="626214"/>
                </a:lnTo>
                <a:lnTo>
                  <a:pt x="1336398" y="592747"/>
                </a:lnTo>
                <a:lnTo>
                  <a:pt x="1306008" y="560025"/>
                </a:lnTo>
                <a:lnTo>
                  <a:pt x="1274826" y="528066"/>
                </a:lnTo>
                <a:lnTo>
                  <a:pt x="1242866" y="496883"/>
                </a:lnTo>
                <a:lnTo>
                  <a:pt x="1210144" y="466493"/>
                </a:lnTo>
                <a:lnTo>
                  <a:pt x="1176677" y="436911"/>
                </a:lnTo>
                <a:lnTo>
                  <a:pt x="1142480" y="408153"/>
                </a:lnTo>
                <a:lnTo>
                  <a:pt x="1107568" y="380234"/>
                </a:lnTo>
                <a:lnTo>
                  <a:pt x="1071956" y="353170"/>
                </a:lnTo>
                <a:lnTo>
                  <a:pt x="1035661" y="326977"/>
                </a:lnTo>
                <a:lnTo>
                  <a:pt x="998698" y="301670"/>
                </a:lnTo>
                <a:lnTo>
                  <a:pt x="961082" y="277265"/>
                </a:lnTo>
                <a:lnTo>
                  <a:pt x="922830" y="253777"/>
                </a:lnTo>
                <a:lnTo>
                  <a:pt x="883956" y="231221"/>
                </a:lnTo>
                <a:lnTo>
                  <a:pt x="844477" y="209614"/>
                </a:lnTo>
                <a:lnTo>
                  <a:pt x="804407" y="188971"/>
                </a:lnTo>
                <a:lnTo>
                  <a:pt x="763763" y="169308"/>
                </a:lnTo>
                <a:lnTo>
                  <a:pt x="722560" y="150640"/>
                </a:lnTo>
                <a:lnTo>
                  <a:pt x="680814" y="132982"/>
                </a:lnTo>
                <a:lnTo>
                  <a:pt x="638539" y="116351"/>
                </a:lnTo>
                <a:lnTo>
                  <a:pt x="595753" y="100762"/>
                </a:lnTo>
                <a:lnTo>
                  <a:pt x="552469" y="86230"/>
                </a:lnTo>
                <a:lnTo>
                  <a:pt x="508705" y="72771"/>
                </a:lnTo>
                <a:lnTo>
                  <a:pt x="464475" y="60401"/>
                </a:lnTo>
                <a:lnTo>
                  <a:pt x="419795" y="49135"/>
                </a:lnTo>
                <a:lnTo>
                  <a:pt x="374681" y="38989"/>
                </a:lnTo>
                <a:lnTo>
                  <a:pt x="329148" y="29978"/>
                </a:lnTo>
                <a:lnTo>
                  <a:pt x="283212" y="22118"/>
                </a:lnTo>
                <a:lnTo>
                  <a:pt x="236888" y="15424"/>
                </a:lnTo>
                <a:lnTo>
                  <a:pt x="190192" y="9913"/>
                </a:lnTo>
                <a:lnTo>
                  <a:pt x="143140" y="5599"/>
                </a:lnTo>
                <a:lnTo>
                  <a:pt x="95747" y="2499"/>
                </a:lnTo>
                <a:lnTo>
                  <a:pt x="48028" y="627"/>
                </a:lnTo>
                <a:lnTo>
                  <a:pt x="0" y="0"/>
                </a:lnTo>
                <a:close/>
              </a:path>
            </a:pathLst>
          </a:custGeom>
          <a:solidFill>
            <a:srgbClr val="0D33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66864" y="3365754"/>
            <a:ext cx="802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7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1297" y="4181094"/>
            <a:ext cx="3122676" cy="180315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69053" y="4918665"/>
            <a:ext cx="14871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39"/>
              </a:lnSpc>
              <a:spcBef>
                <a:spcPts val="100"/>
              </a:spcBef>
            </a:pPr>
            <a:r>
              <a:rPr sz="1800" b="1" spc="35" dirty="0">
                <a:solidFill>
                  <a:srgbClr val="FFFFFF"/>
                </a:solidFill>
                <a:latin typeface="Calibri"/>
                <a:cs typeface="Calibri"/>
              </a:rPr>
              <a:t>differential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39"/>
              </a:lnSpc>
            </a:pP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responsiveness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09552" y="2378201"/>
            <a:ext cx="1803400" cy="2704465"/>
          </a:xfrm>
          <a:custGeom>
            <a:avLst/>
            <a:gdLst/>
            <a:ahLst/>
            <a:cxnLst/>
            <a:rect l="l" t="t" r="r" b="b"/>
            <a:pathLst>
              <a:path w="1803400" h="2704465">
                <a:moveTo>
                  <a:pt x="1803085" y="0"/>
                </a:moveTo>
                <a:lnTo>
                  <a:pt x="1753165" y="691"/>
                </a:lnTo>
                <a:lnTo>
                  <a:pt x="1703365" y="2759"/>
                </a:lnTo>
                <a:lnTo>
                  <a:pt x="1653712" y="6198"/>
                </a:lnTo>
                <a:lnTo>
                  <a:pt x="1604235" y="10999"/>
                </a:lnTo>
                <a:lnTo>
                  <a:pt x="1554959" y="17155"/>
                </a:lnTo>
                <a:lnTo>
                  <a:pt x="1505913" y="24660"/>
                </a:lnTo>
                <a:lnTo>
                  <a:pt x="1457124" y="33505"/>
                </a:lnTo>
                <a:lnTo>
                  <a:pt x="1408620" y="43684"/>
                </a:lnTo>
                <a:lnTo>
                  <a:pt x="1360426" y="55188"/>
                </a:lnTo>
                <a:lnTo>
                  <a:pt x="1312572" y="68012"/>
                </a:lnTo>
                <a:lnTo>
                  <a:pt x="1265083" y="82147"/>
                </a:lnTo>
                <a:lnTo>
                  <a:pt x="1217989" y="97585"/>
                </a:lnTo>
                <a:lnTo>
                  <a:pt x="1171315" y="114321"/>
                </a:lnTo>
                <a:lnTo>
                  <a:pt x="1125089" y="132346"/>
                </a:lnTo>
                <a:lnTo>
                  <a:pt x="1079339" y="151652"/>
                </a:lnTo>
                <a:lnTo>
                  <a:pt x="1034091" y="172234"/>
                </a:lnTo>
                <a:lnTo>
                  <a:pt x="989374" y="194083"/>
                </a:lnTo>
                <a:lnTo>
                  <a:pt x="945214" y="217192"/>
                </a:lnTo>
                <a:lnTo>
                  <a:pt x="901639" y="241553"/>
                </a:lnTo>
                <a:lnTo>
                  <a:pt x="860356" y="266117"/>
                </a:lnTo>
                <a:lnTo>
                  <a:pt x="819965" y="291603"/>
                </a:lnTo>
                <a:lnTo>
                  <a:pt x="780469" y="317990"/>
                </a:lnTo>
                <a:lnTo>
                  <a:pt x="741876" y="345258"/>
                </a:lnTo>
                <a:lnTo>
                  <a:pt x="704190" y="373383"/>
                </a:lnTo>
                <a:lnTo>
                  <a:pt x="667418" y="402347"/>
                </a:lnTo>
                <a:lnTo>
                  <a:pt x="631565" y="432126"/>
                </a:lnTo>
                <a:lnTo>
                  <a:pt x="596637" y="462700"/>
                </a:lnTo>
                <a:lnTo>
                  <a:pt x="562639" y="494048"/>
                </a:lnTo>
                <a:lnTo>
                  <a:pt x="529577" y="526148"/>
                </a:lnTo>
                <a:lnTo>
                  <a:pt x="497457" y="558980"/>
                </a:lnTo>
                <a:lnTo>
                  <a:pt x="466285" y="592521"/>
                </a:lnTo>
                <a:lnTo>
                  <a:pt x="436066" y="626750"/>
                </a:lnTo>
                <a:lnTo>
                  <a:pt x="406806" y="661647"/>
                </a:lnTo>
                <a:lnTo>
                  <a:pt x="378510" y="697189"/>
                </a:lnTo>
                <a:lnTo>
                  <a:pt x="351186" y="733356"/>
                </a:lnTo>
                <a:lnTo>
                  <a:pt x="324837" y="770127"/>
                </a:lnTo>
                <a:lnTo>
                  <a:pt x="299469" y="807480"/>
                </a:lnTo>
                <a:lnTo>
                  <a:pt x="275090" y="845393"/>
                </a:lnTo>
                <a:lnTo>
                  <a:pt x="251703" y="883846"/>
                </a:lnTo>
                <a:lnTo>
                  <a:pt x="229315" y="922818"/>
                </a:lnTo>
                <a:lnTo>
                  <a:pt x="207932" y="962286"/>
                </a:lnTo>
                <a:lnTo>
                  <a:pt x="187559" y="1002230"/>
                </a:lnTo>
                <a:lnTo>
                  <a:pt x="168202" y="1042629"/>
                </a:lnTo>
                <a:lnTo>
                  <a:pt x="149867" y="1083461"/>
                </a:lnTo>
                <a:lnTo>
                  <a:pt x="132559" y="1124704"/>
                </a:lnTo>
                <a:lnTo>
                  <a:pt x="116284" y="1166339"/>
                </a:lnTo>
                <a:lnTo>
                  <a:pt x="101048" y="1208342"/>
                </a:lnTo>
                <a:lnTo>
                  <a:pt x="86856" y="1250694"/>
                </a:lnTo>
                <a:lnTo>
                  <a:pt x="73715" y="1293373"/>
                </a:lnTo>
                <a:lnTo>
                  <a:pt x="61629" y="1336357"/>
                </a:lnTo>
                <a:lnTo>
                  <a:pt x="50605" y="1379625"/>
                </a:lnTo>
                <a:lnTo>
                  <a:pt x="40648" y="1423157"/>
                </a:lnTo>
                <a:lnTo>
                  <a:pt x="31764" y="1466930"/>
                </a:lnTo>
                <a:lnTo>
                  <a:pt x="23958" y="1510923"/>
                </a:lnTo>
                <a:lnTo>
                  <a:pt x="17237" y="1555116"/>
                </a:lnTo>
                <a:lnTo>
                  <a:pt x="11606" y="1599487"/>
                </a:lnTo>
                <a:lnTo>
                  <a:pt x="7070" y="1644014"/>
                </a:lnTo>
                <a:lnTo>
                  <a:pt x="3636" y="1688677"/>
                </a:lnTo>
                <a:lnTo>
                  <a:pt x="1309" y="1733453"/>
                </a:lnTo>
                <a:lnTo>
                  <a:pt x="95" y="1778323"/>
                </a:lnTo>
                <a:lnTo>
                  <a:pt x="0" y="1823263"/>
                </a:lnTo>
                <a:lnTo>
                  <a:pt x="1028" y="1868255"/>
                </a:lnTo>
                <a:lnTo>
                  <a:pt x="3187" y="1913275"/>
                </a:lnTo>
                <a:lnTo>
                  <a:pt x="6481" y="1958303"/>
                </a:lnTo>
                <a:lnTo>
                  <a:pt x="10916" y="2003317"/>
                </a:lnTo>
                <a:lnTo>
                  <a:pt x="16498" y="2048296"/>
                </a:lnTo>
                <a:lnTo>
                  <a:pt x="23233" y="2093219"/>
                </a:lnTo>
                <a:lnTo>
                  <a:pt x="31127" y="2138065"/>
                </a:lnTo>
                <a:lnTo>
                  <a:pt x="40184" y="2182813"/>
                </a:lnTo>
                <a:lnTo>
                  <a:pt x="50412" y="2227440"/>
                </a:lnTo>
                <a:lnTo>
                  <a:pt x="61814" y="2271926"/>
                </a:lnTo>
                <a:lnTo>
                  <a:pt x="74398" y="2316249"/>
                </a:lnTo>
                <a:lnTo>
                  <a:pt x="88169" y="2360389"/>
                </a:lnTo>
                <a:lnTo>
                  <a:pt x="103132" y="2404324"/>
                </a:lnTo>
                <a:lnTo>
                  <a:pt x="119294" y="2448032"/>
                </a:lnTo>
                <a:lnTo>
                  <a:pt x="136660" y="2491493"/>
                </a:lnTo>
                <a:lnTo>
                  <a:pt x="155235" y="2534684"/>
                </a:lnTo>
                <a:lnTo>
                  <a:pt x="175026" y="2577586"/>
                </a:lnTo>
                <a:lnTo>
                  <a:pt x="196037" y="2620176"/>
                </a:lnTo>
                <a:lnTo>
                  <a:pt x="218276" y="2662434"/>
                </a:lnTo>
                <a:lnTo>
                  <a:pt x="241747" y="2704338"/>
                </a:lnTo>
                <a:lnTo>
                  <a:pt x="1803085" y="1802892"/>
                </a:lnTo>
                <a:lnTo>
                  <a:pt x="1803085" y="0"/>
                </a:lnTo>
                <a:close/>
              </a:path>
            </a:pathLst>
          </a:custGeom>
          <a:solidFill>
            <a:srgbClr val="5A8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10634" y="3515946"/>
            <a:ext cx="993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4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50" dirty="0">
                <a:solidFill>
                  <a:srgbClr val="FFFFFF"/>
                </a:solidFill>
                <a:latin typeface="Calibri"/>
                <a:cs typeface="Calibri"/>
              </a:rPr>
              <a:t>icie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spc="4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6740" y="857421"/>
              <a:ext cx="4709795" cy="3714750"/>
            </a:xfrm>
            <a:custGeom>
              <a:avLst/>
              <a:gdLst/>
              <a:ahLst/>
              <a:cxnLst/>
              <a:rect l="l" t="t" r="r" b="b"/>
              <a:pathLst>
                <a:path w="4709795" h="3714750">
                  <a:moveTo>
                    <a:pt x="4709374" y="0"/>
                  </a:moveTo>
                  <a:lnTo>
                    <a:pt x="0" y="0"/>
                  </a:lnTo>
                  <a:lnTo>
                    <a:pt x="0" y="3714507"/>
                  </a:lnTo>
                  <a:lnTo>
                    <a:pt x="4709374" y="3714507"/>
                  </a:lnTo>
                  <a:lnTo>
                    <a:pt x="4709374" y="0"/>
                  </a:lnTo>
                  <a:close/>
                </a:path>
              </a:pathLst>
            </a:custGeom>
            <a:solidFill>
              <a:srgbClr val="C1E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6740" y="857421"/>
              <a:ext cx="4709795" cy="3714750"/>
            </a:xfrm>
            <a:custGeom>
              <a:avLst/>
              <a:gdLst/>
              <a:ahLst/>
              <a:cxnLst/>
              <a:rect l="l" t="t" r="r" b="b"/>
              <a:pathLst>
                <a:path w="4709795" h="3714750">
                  <a:moveTo>
                    <a:pt x="4709374" y="0"/>
                  </a:moveTo>
                  <a:lnTo>
                    <a:pt x="0" y="0"/>
                  </a:lnTo>
                  <a:lnTo>
                    <a:pt x="0" y="3714507"/>
                  </a:lnTo>
                  <a:lnTo>
                    <a:pt x="4709374" y="3714507"/>
                  </a:lnTo>
                  <a:lnTo>
                    <a:pt x="4709374" y="0"/>
                  </a:lnTo>
                  <a:close/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3174" y="1275352"/>
              <a:ext cx="1358900" cy="680085"/>
            </a:xfrm>
            <a:custGeom>
              <a:avLst/>
              <a:gdLst/>
              <a:ahLst/>
              <a:cxnLst/>
              <a:rect l="l" t="t" r="r" b="b"/>
              <a:pathLst>
                <a:path w="1358900" h="680085">
                  <a:moveTo>
                    <a:pt x="1358478" y="0"/>
                  </a:moveTo>
                  <a:lnTo>
                    <a:pt x="0" y="0"/>
                  </a:lnTo>
                  <a:lnTo>
                    <a:pt x="0" y="679797"/>
                  </a:lnTo>
                  <a:lnTo>
                    <a:pt x="1358478" y="679797"/>
                  </a:lnTo>
                  <a:lnTo>
                    <a:pt x="135847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3174" y="1275352"/>
              <a:ext cx="1358900" cy="680085"/>
            </a:xfrm>
            <a:custGeom>
              <a:avLst/>
              <a:gdLst/>
              <a:ahLst/>
              <a:cxnLst/>
              <a:rect l="l" t="t" r="r" b="b"/>
              <a:pathLst>
                <a:path w="1358900" h="680085">
                  <a:moveTo>
                    <a:pt x="1358478" y="0"/>
                  </a:moveTo>
                  <a:lnTo>
                    <a:pt x="0" y="0"/>
                  </a:lnTo>
                  <a:lnTo>
                    <a:pt x="0" y="679797"/>
                  </a:lnTo>
                  <a:lnTo>
                    <a:pt x="1358478" y="679797"/>
                  </a:lnTo>
                  <a:lnTo>
                    <a:pt x="1358478" y="0"/>
                  </a:lnTo>
                  <a:close/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64883" y="1273891"/>
            <a:ext cx="568325" cy="447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9539" marR="5080" indent="-117475">
              <a:lnSpc>
                <a:spcPct val="102800"/>
              </a:lnSpc>
              <a:spcBef>
                <a:spcPts val="85"/>
              </a:spcBef>
            </a:pPr>
            <a:r>
              <a:rPr sz="1350" b="1" spc="5" dirty="0">
                <a:latin typeface="Times New Roman"/>
                <a:cs typeface="Times New Roman"/>
              </a:rPr>
              <a:t>Ser</a:t>
            </a:r>
            <a:r>
              <a:rPr sz="1350" b="1" spc="15" dirty="0">
                <a:latin typeface="Times New Roman"/>
                <a:cs typeface="Times New Roman"/>
              </a:rPr>
              <a:t>v</a:t>
            </a:r>
            <a:r>
              <a:rPr sz="1350" b="1" dirty="0">
                <a:latin typeface="Times New Roman"/>
                <a:cs typeface="Times New Roman"/>
              </a:rPr>
              <a:t>ic</a:t>
            </a:r>
            <a:r>
              <a:rPr sz="1350" b="1" spc="10" dirty="0">
                <a:latin typeface="Times New Roman"/>
                <a:cs typeface="Times New Roman"/>
              </a:rPr>
              <a:t>e  </a:t>
            </a:r>
            <a:r>
              <a:rPr sz="1350" b="1" spc="5" dirty="0">
                <a:latin typeface="Times New Roman"/>
                <a:cs typeface="Times New Roman"/>
              </a:rPr>
              <a:t>Call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3230" y="1696968"/>
            <a:ext cx="1146810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10" dirty="0">
                <a:latin typeface="Times New Roman"/>
                <a:cs typeface="Times New Roman"/>
              </a:rPr>
              <a:t>Handler</a:t>
            </a:r>
            <a:r>
              <a:rPr sz="1350" b="1" spc="-50" dirty="0">
                <a:latin typeface="Times New Roman"/>
                <a:cs typeface="Times New Roman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(code)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301" y="1339107"/>
            <a:ext cx="1002665" cy="447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9370">
              <a:lnSpc>
                <a:spcPct val="102800"/>
              </a:lnSpc>
              <a:spcBef>
                <a:spcPts val="85"/>
              </a:spcBef>
            </a:pPr>
            <a:r>
              <a:rPr sz="1350" b="1" spc="5" dirty="0">
                <a:latin typeface="Times New Roman"/>
                <a:cs typeface="Times New Roman"/>
              </a:rPr>
              <a:t>Service Call </a:t>
            </a:r>
            <a:r>
              <a:rPr sz="1350" b="1" spc="-325" dirty="0">
                <a:latin typeface="Times New Roman"/>
                <a:cs typeface="Times New Roman"/>
              </a:rPr>
              <a:t> </a:t>
            </a:r>
            <a:r>
              <a:rPr sz="1350" b="1" spc="10" dirty="0">
                <a:latin typeface="Times New Roman"/>
                <a:cs typeface="Times New Roman"/>
              </a:rPr>
              <a:t>from</a:t>
            </a:r>
            <a:r>
              <a:rPr sz="1350" b="1" spc="-70" dirty="0">
                <a:latin typeface="Times New Roman"/>
                <a:cs typeface="Times New Roman"/>
              </a:rPr>
              <a:t> </a:t>
            </a:r>
            <a:r>
              <a:rPr sz="1350" b="1" spc="10" dirty="0">
                <a:latin typeface="Times New Roman"/>
                <a:cs typeface="Times New Roman"/>
              </a:rPr>
              <a:t>Process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1054" y="2987703"/>
            <a:ext cx="733425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5" dirty="0">
                <a:latin typeface="Times New Roman"/>
                <a:cs typeface="Times New Roman"/>
              </a:rPr>
              <a:t>Interrupt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301" y="3143783"/>
            <a:ext cx="1002665" cy="7696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50" b="1" spc="10" dirty="0">
                <a:latin typeface="Times New Roman"/>
                <a:cs typeface="Times New Roman"/>
              </a:rPr>
              <a:t>from</a:t>
            </a:r>
            <a:r>
              <a:rPr sz="1350" b="1" spc="-45" dirty="0">
                <a:latin typeface="Times New Roman"/>
                <a:cs typeface="Times New Roman"/>
              </a:rPr>
              <a:t> </a:t>
            </a:r>
            <a:r>
              <a:rPr sz="1350" b="1" spc="10" dirty="0">
                <a:latin typeface="Times New Roman"/>
                <a:cs typeface="Times New Roman"/>
              </a:rPr>
              <a:t>Process</a:t>
            </a:r>
            <a:endParaRPr sz="1350">
              <a:latin typeface="Times New Roman"/>
              <a:cs typeface="Times New Roman"/>
            </a:endParaRPr>
          </a:p>
          <a:p>
            <a:pPr marL="147320" marR="139065" algn="ctr">
              <a:lnSpc>
                <a:spcPct val="102800"/>
              </a:lnSpc>
              <a:spcBef>
                <a:spcPts val="430"/>
              </a:spcBef>
            </a:pPr>
            <a:r>
              <a:rPr sz="1350" b="1" spc="5" dirty="0">
                <a:latin typeface="Times New Roman"/>
                <a:cs typeface="Times New Roman"/>
              </a:rPr>
              <a:t>In</a:t>
            </a:r>
            <a:r>
              <a:rPr sz="1350" b="1" spc="10" dirty="0">
                <a:latin typeface="Times New Roman"/>
                <a:cs typeface="Times New Roman"/>
              </a:rPr>
              <a:t>t</a:t>
            </a:r>
            <a:r>
              <a:rPr sz="1350" b="1" spc="5" dirty="0">
                <a:latin typeface="Times New Roman"/>
                <a:cs typeface="Times New Roman"/>
              </a:rPr>
              <a:t>errupt  </a:t>
            </a:r>
            <a:r>
              <a:rPr sz="1350" b="1" spc="10" dirty="0">
                <a:latin typeface="Times New Roman"/>
                <a:cs typeface="Times New Roman"/>
              </a:rPr>
              <a:t>from</a:t>
            </a:r>
            <a:r>
              <a:rPr sz="1350" b="1" spc="-40" dirty="0">
                <a:latin typeface="Times New Roman"/>
                <a:cs typeface="Times New Roman"/>
              </a:rPr>
              <a:t> </a:t>
            </a:r>
            <a:r>
              <a:rPr sz="1350" b="1" spc="10" dirty="0">
                <a:latin typeface="Times New Roman"/>
                <a:cs typeface="Times New Roman"/>
              </a:rPr>
              <a:t>I/O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13175" y="3042203"/>
            <a:ext cx="1358900" cy="770255"/>
          </a:xfrm>
          <a:custGeom>
            <a:avLst/>
            <a:gdLst/>
            <a:ahLst/>
            <a:cxnLst/>
            <a:rect l="l" t="t" r="r" b="b"/>
            <a:pathLst>
              <a:path w="1358900" h="770254">
                <a:moveTo>
                  <a:pt x="1358478" y="0"/>
                </a:moveTo>
                <a:lnTo>
                  <a:pt x="0" y="0"/>
                </a:lnTo>
                <a:lnTo>
                  <a:pt x="0" y="769892"/>
                </a:lnTo>
                <a:lnTo>
                  <a:pt x="1358478" y="769892"/>
                </a:lnTo>
                <a:lnTo>
                  <a:pt x="135847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13175" y="3042203"/>
            <a:ext cx="1358900" cy="585673"/>
          </a:xfrm>
          <a:prstGeom prst="rect">
            <a:avLst/>
          </a:prstGeom>
          <a:ln w="12165">
            <a:solidFill>
              <a:srgbClr val="0000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72390" marR="156845" indent="208279">
              <a:lnSpc>
                <a:spcPct val="102699"/>
              </a:lnSpc>
              <a:spcBef>
                <a:spcPts val="1230"/>
              </a:spcBef>
            </a:pPr>
            <a:r>
              <a:rPr sz="1350" b="1" spc="5" dirty="0">
                <a:latin typeface="Times New Roman"/>
                <a:cs typeface="Times New Roman"/>
              </a:rPr>
              <a:t>Interrupt </a:t>
            </a:r>
            <a:r>
              <a:rPr sz="1350" b="1" spc="10" dirty="0">
                <a:latin typeface="Times New Roman"/>
                <a:cs typeface="Times New Roman"/>
              </a:rPr>
              <a:t> Handler</a:t>
            </a:r>
            <a:r>
              <a:rPr sz="1350" b="1" spc="-60" dirty="0">
                <a:latin typeface="Times New Roman"/>
                <a:cs typeface="Times New Roman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(code)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5650" y="3795566"/>
            <a:ext cx="1358900" cy="654666"/>
          </a:xfrm>
          <a:prstGeom prst="rect">
            <a:avLst/>
          </a:prstGeom>
          <a:solidFill>
            <a:srgbClr val="FDFDFD"/>
          </a:solidFill>
          <a:ln w="1216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87325" marR="269240" algn="ctr">
              <a:lnSpc>
                <a:spcPts val="1670"/>
              </a:lnSpc>
              <a:spcBef>
                <a:spcPts val="5"/>
              </a:spcBef>
            </a:pPr>
            <a:r>
              <a:rPr sz="1350" b="1" spc="5" dirty="0">
                <a:latin typeface="Times New Roman"/>
                <a:cs typeface="Times New Roman"/>
              </a:rPr>
              <a:t>Sh</a:t>
            </a:r>
            <a:r>
              <a:rPr sz="1350" b="1" spc="15" dirty="0">
                <a:latin typeface="Times New Roman"/>
                <a:cs typeface="Times New Roman"/>
              </a:rPr>
              <a:t>o</a:t>
            </a:r>
            <a:r>
              <a:rPr sz="1350" b="1" dirty="0">
                <a:latin typeface="Times New Roman"/>
                <a:cs typeface="Times New Roman"/>
              </a:rPr>
              <a:t>r</a:t>
            </a:r>
            <a:r>
              <a:rPr sz="1350" b="1" spc="10" dirty="0">
                <a:latin typeface="Times New Roman"/>
                <a:cs typeface="Times New Roman"/>
              </a:rPr>
              <a:t>t-T</a:t>
            </a:r>
            <a:r>
              <a:rPr sz="1350" b="1" dirty="0">
                <a:latin typeface="Times New Roman"/>
                <a:cs typeface="Times New Roman"/>
              </a:rPr>
              <a:t>er</a:t>
            </a:r>
            <a:r>
              <a:rPr sz="1350" b="1" spc="10" dirty="0">
                <a:latin typeface="Times New Roman"/>
                <a:cs typeface="Times New Roman"/>
              </a:rPr>
              <a:t>m  </a:t>
            </a:r>
            <a:r>
              <a:rPr sz="1350" b="1" spc="5" dirty="0">
                <a:latin typeface="Times New Roman"/>
                <a:cs typeface="Times New Roman"/>
              </a:rPr>
              <a:t>Scheduler </a:t>
            </a:r>
            <a:r>
              <a:rPr sz="1350" b="1" spc="10" dirty="0">
                <a:latin typeface="Times New Roman"/>
                <a:cs typeface="Times New Roman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(code)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0694" y="2886928"/>
            <a:ext cx="473709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15" dirty="0">
                <a:latin typeface="Times New Roman"/>
                <a:cs typeface="Times New Roman"/>
              </a:rPr>
              <a:t>Lo</a:t>
            </a:r>
            <a:r>
              <a:rPr sz="1350" b="1" spc="5" dirty="0">
                <a:latin typeface="Times New Roman"/>
                <a:cs typeface="Times New Roman"/>
              </a:rPr>
              <a:t>n</a:t>
            </a:r>
            <a:r>
              <a:rPr sz="1350" b="1" spc="10" dirty="0">
                <a:latin typeface="Times New Roman"/>
                <a:cs typeface="Times New Roman"/>
              </a:rPr>
              <a:t>g-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0714" y="3098161"/>
            <a:ext cx="511809" cy="447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3655">
              <a:lnSpc>
                <a:spcPct val="102800"/>
              </a:lnSpc>
              <a:spcBef>
                <a:spcPts val="85"/>
              </a:spcBef>
            </a:pPr>
            <a:r>
              <a:rPr sz="1350" b="1" spc="10" dirty="0">
                <a:latin typeface="Times New Roman"/>
                <a:cs typeface="Times New Roman"/>
              </a:rPr>
              <a:t>Term </a:t>
            </a:r>
            <a:r>
              <a:rPr sz="1350" b="1" spc="-325" dirty="0">
                <a:latin typeface="Times New Roman"/>
                <a:cs typeface="Times New Roman"/>
              </a:rPr>
              <a:t> </a:t>
            </a:r>
            <a:r>
              <a:rPr sz="1350" b="1" spc="20" dirty="0">
                <a:latin typeface="Times New Roman"/>
                <a:cs typeface="Times New Roman"/>
              </a:rPr>
              <a:t>Qu</a:t>
            </a:r>
            <a:r>
              <a:rPr sz="1350" b="1" spc="5" dirty="0">
                <a:latin typeface="Times New Roman"/>
                <a:cs typeface="Times New Roman"/>
              </a:rPr>
              <a:t>eu</a:t>
            </a:r>
            <a:r>
              <a:rPr sz="1350" b="1" spc="10" dirty="0">
                <a:latin typeface="Times New Roman"/>
                <a:cs typeface="Times New Roman"/>
              </a:rPr>
              <a:t>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5399" y="3098161"/>
            <a:ext cx="511809" cy="447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3655">
              <a:lnSpc>
                <a:spcPct val="102800"/>
              </a:lnSpc>
              <a:spcBef>
                <a:spcPts val="85"/>
              </a:spcBef>
            </a:pPr>
            <a:r>
              <a:rPr sz="1350" b="1" spc="10" dirty="0">
                <a:latin typeface="Times New Roman"/>
                <a:cs typeface="Times New Roman"/>
              </a:rPr>
              <a:t>Term </a:t>
            </a:r>
            <a:r>
              <a:rPr sz="1350" b="1" spc="-325" dirty="0">
                <a:latin typeface="Times New Roman"/>
                <a:cs typeface="Times New Roman"/>
              </a:rPr>
              <a:t> </a:t>
            </a:r>
            <a:r>
              <a:rPr sz="1350" b="1" spc="20" dirty="0">
                <a:latin typeface="Times New Roman"/>
                <a:cs typeface="Times New Roman"/>
              </a:rPr>
              <a:t>Qu</a:t>
            </a:r>
            <a:r>
              <a:rPr sz="1350" b="1" spc="5" dirty="0">
                <a:latin typeface="Times New Roman"/>
                <a:cs typeface="Times New Roman"/>
              </a:rPr>
              <a:t>eu</a:t>
            </a:r>
            <a:r>
              <a:rPr sz="1350" b="1" spc="10" dirty="0">
                <a:latin typeface="Times New Roman"/>
                <a:cs typeface="Times New Roman"/>
              </a:rPr>
              <a:t>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70050" y="2886928"/>
            <a:ext cx="1069975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03910" algn="l"/>
              </a:tabLst>
            </a:pPr>
            <a:r>
              <a:rPr sz="1350" b="1" spc="5" dirty="0">
                <a:latin typeface="Times New Roman"/>
                <a:cs typeface="Times New Roman"/>
              </a:rPr>
              <a:t>Sh</a:t>
            </a:r>
            <a:r>
              <a:rPr sz="1350" b="1" spc="15" dirty="0">
                <a:latin typeface="Times New Roman"/>
                <a:cs typeface="Times New Roman"/>
              </a:rPr>
              <a:t>o</a:t>
            </a:r>
            <a:r>
              <a:rPr sz="1350" b="1" dirty="0">
                <a:latin typeface="Times New Roman"/>
                <a:cs typeface="Times New Roman"/>
              </a:rPr>
              <a:t>r</a:t>
            </a:r>
            <a:r>
              <a:rPr sz="1350" b="1" spc="10" dirty="0">
                <a:latin typeface="Times New Roman"/>
                <a:cs typeface="Times New Roman"/>
              </a:rPr>
              <a:t>t-</a:t>
            </a:r>
            <a:r>
              <a:rPr sz="1350" b="1" dirty="0">
                <a:latin typeface="Times New Roman"/>
                <a:cs typeface="Times New Roman"/>
              </a:rPr>
              <a:t>	</a:t>
            </a:r>
            <a:r>
              <a:rPr sz="1350" b="1" spc="5" dirty="0">
                <a:latin typeface="Times New Roman"/>
                <a:cs typeface="Times New Roman"/>
              </a:rPr>
              <a:t>I</a:t>
            </a:r>
            <a:r>
              <a:rPr sz="1350" b="1" spc="-5" dirty="0">
                <a:latin typeface="Times New Roman"/>
                <a:cs typeface="Times New Roman"/>
              </a:rPr>
              <a:t>/</a:t>
            </a:r>
            <a:r>
              <a:rPr sz="1350" b="1" spc="25" dirty="0"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09896" y="3098155"/>
            <a:ext cx="579755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20" dirty="0">
                <a:latin typeface="Times New Roman"/>
                <a:cs typeface="Times New Roman"/>
              </a:rPr>
              <a:t>Qu</a:t>
            </a:r>
            <a:r>
              <a:rPr sz="1350" b="1" spc="5" dirty="0">
                <a:latin typeface="Times New Roman"/>
                <a:cs typeface="Times New Roman"/>
              </a:rPr>
              <a:t>eue</a:t>
            </a:r>
            <a:r>
              <a:rPr sz="1350" b="1" spc="10" dirty="0">
                <a:latin typeface="Times New Roman"/>
                <a:cs typeface="Times New Roman"/>
              </a:rPr>
              <a:t>s</a:t>
            </a:r>
            <a:endParaRPr sz="1350">
              <a:latin typeface="Times New Roman"/>
              <a:cs typeface="Times New Roman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743906" y="2074477"/>
          <a:ext cx="452755" cy="33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755"/>
              </a:tblGrid>
              <a:tr h="11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  <a:tr h="11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  <a:tr h="11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5385161" y="1168353"/>
            <a:ext cx="1824355" cy="1711325"/>
            <a:chOff x="5385158" y="1168352"/>
            <a:chExt cx="1824355" cy="1711325"/>
          </a:xfrm>
        </p:grpSpPr>
        <p:sp>
          <p:nvSpPr>
            <p:cNvPr id="30" name="object 30"/>
            <p:cNvSpPr/>
            <p:nvPr/>
          </p:nvSpPr>
          <p:spPr>
            <a:xfrm>
              <a:off x="5391508" y="1287917"/>
              <a:ext cx="452755" cy="1585595"/>
            </a:xfrm>
            <a:custGeom>
              <a:avLst/>
              <a:gdLst/>
              <a:ahLst/>
              <a:cxnLst/>
              <a:rect l="l" t="t" r="r" b="b"/>
              <a:pathLst>
                <a:path w="452754" h="1585595">
                  <a:moveTo>
                    <a:pt x="452616" y="0"/>
                  </a:moveTo>
                  <a:lnTo>
                    <a:pt x="0" y="0"/>
                  </a:lnTo>
                  <a:lnTo>
                    <a:pt x="0" y="1585146"/>
                  </a:lnTo>
                  <a:lnTo>
                    <a:pt x="452616" y="1585146"/>
                  </a:lnTo>
                  <a:lnTo>
                    <a:pt x="45261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91508" y="1287917"/>
              <a:ext cx="452755" cy="1585595"/>
            </a:xfrm>
            <a:custGeom>
              <a:avLst/>
              <a:gdLst/>
              <a:ahLst/>
              <a:cxnLst/>
              <a:rect l="l" t="t" r="r" b="b"/>
              <a:pathLst>
                <a:path w="452754" h="1585595">
                  <a:moveTo>
                    <a:pt x="452616" y="0"/>
                  </a:moveTo>
                  <a:lnTo>
                    <a:pt x="0" y="0"/>
                  </a:lnTo>
                  <a:lnTo>
                    <a:pt x="0" y="1585146"/>
                  </a:lnTo>
                  <a:lnTo>
                    <a:pt x="452616" y="1585146"/>
                  </a:lnTo>
                  <a:lnTo>
                    <a:pt x="452616" y="0"/>
                  </a:lnTo>
                  <a:close/>
                </a:path>
                <a:path w="452754" h="1585595">
                  <a:moveTo>
                    <a:pt x="0" y="1471930"/>
                  </a:moveTo>
                  <a:lnTo>
                    <a:pt x="0" y="1471930"/>
                  </a:lnTo>
                  <a:lnTo>
                    <a:pt x="452616" y="1471930"/>
                  </a:lnTo>
                </a:path>
                <a:path w="452754" h="1585595">
                  <a:moveTo>
                    <a:pt x="0" y="1358714"/>
                  </a:moveTo>
                  <a:lnTo>
                    <a:pt x="0" y="1358714"/>
                  </a:lnTo>
                  <a:lnTo>
                    <a:pt x="452616" y="1358714"/>
                  </a:lnTo>
                </a:path>
                <a:path w="452754" h="1585595">
                  <a:moveTo>
                    <a:pt x="0" y="1245499"/>
                  </a:moveTo>
                  <a:lnTo>
                    <a:pt x="0" y="1245499"/>
                  </a:lnTo>
                  <a:lnTo>
                    <a:pt x="452616" y="1245499"/>
                  </a:lnTo>
                </a:path>
                <a:path w="452754" h="1585595">
                  <a:moveTo>
                    <a:pt x="0" y="1132283"/>
                  </a:moveTo>
                  <a:lnTo>
                    <a:pt x="0" y="1132283"/>
                  </a:lnTo>
                  <a:lnTo>
                    <a:pt x="452616" y="1132283"/>
                  </a:lnTo>
                </a:path>
                <a:path w="452754" h="1585595">
                  <a:moveTo>
                    <a:pt x="0" y="1019067"/>
                  </a:moveTo>
                  <a:lnTo>
                    <a:pt x="0" y="1019067"/>
                  </a:lnTo>
                  <a:lnTo>
                    <a:pt x="452616" y="1019067"/>
                  </a:lnTo>
                </a:path>
                <a:path w="452754" h="1585595">
                  <a:moveTo>
                    <a:pt x="0" y="905851"/>
                  </a:moveTo>
                  <a:lnTo>
                    <a:pt x="0" y="905851"/>
                  </a:lnTo>
                  <a:lnTo>
                    <a:pt x="452616" y="905851"/>
                  </a:lnTo>
                </a:path>
                <a:path w="452754" h="1585595">
                  <a:moveTo>
                    <a:pt x="0" y="792636"/>
                  </a:moveTo>
                  <a:lnTo>
                    <a:pt x="0" y="792636"/>
                  </a:lnTo>
                  <a:lnTo>
                    <a:pt x="452616" y="792636"/>
                  </a:lnTo>
                </a:path>
                <a:path w="452754" h="1585595">
                  <a:moveTo>
                    <a:pt x="0" y="679294"/>
                  </a:moveTo>
                  <a:lnTo>
                    <a:pt x="0" y="679294"/>
                  </a:lnTo>
                  <a:lnTo>
                    <a:pt x="452616" y="679294"/>
                  </a:lnTo>
                </a:path>
                <a:path w="452754" h="1585595">
                  <a:moveTo>
                    <a:pt x="0" y="566078"/>
                  </a:moveTo>
                  <a:lnTo>
                    <a:pt x="0" y="566078"/>
                  </a:lnTo>
                  <a:lnTo>
                    <a:pt x="452616" y="566078"/>
                  </a:lnTo>
                </a:path>
                <a:path w="452754" h="1585595">
                  <a:moveTo>
                    <a:pt x="0" y="452863"/>
                  </a:moveTo>
                  <a:lnTo>
                    <a:pt x="0" y="452863"/>
                  </a:lnTo>
                  <a:lnTo>
                    <a:pt x="452616" y="452863"/>
                  </a:lnTo>
                </a:path>
                <a:path w="452754" h="1585595">
                  <a:moveTo>
                    <a:pt x="0" y="339647"/>
                  </a:moveTo>
                  <a:lnTo>
                    <a:pt x="0" y="339647"/>
                  </a:lnTo>
                  <a:lnTo>
                    <a:pt x="452616" y="339647"/>
                  </a:lnTo>
                </a:path>
                <a:path w="452754" h="1585595">
                  <a:moveTo>
                    <a:pt x="0" y="226431"/>
                  </a:moveTo>
                  <a:lnTo>
                    <a:pt x="0" y="226431"/>
                  </a:lnTo>
                  <a:lnTo>
                    <a:pt x="452616" y="226431"/>
                  </a:lnTo>
                </a:path>
                <a:path w="452754" h="1585595">
                  <a:moveTo>
                    <a:pt x="0" y="113215"/>
                  </a:moveTo>
                  <a:lnTo>
                    <a:pt x="0" y="113215"/>
                  </a:lnTo>
                  <a:lnTo>
                    <a:pt x="452616" y="113215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70684" y="1287917"/>
              <a:ext cx="453390" cy="1585595"/>
            </a:xfrm>
            <a:custGeom>
              <a:avLst/>
              <a:gdLst/>
              <a:ahLst/>
              <a:cxnLst/>
              <a:rect l="l" t="t" r="r" b="b"/>
              <a:pathLst>
                <a:path w="453390" h="1585595">
                  <a:moveTo>
                    <a:pt x="452867" y="0"/>
                  </a:moveTo>
                  <a:lnTo>
                    <a:pt x="0" y="0"/>
                  </a:lnTo>
                  <a:lnTo>
                    <a:pt x="0" y="1585146"/>
                  </a:lnTo>
                  <a:lnTo>
                    <a:pt x="452867" y="1585146"/>
                  </a:lnTo>
                  <a:lnTo>
                    <a:pt x="452867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70684" y="1287917"/>
              <a:ext cx="453390" cy="1585595"/>
            </a:xfrm>
            <a:custGeom>
              <a:avLst/>
              <a:gdLst/>
              <a:ahLst/>
              <a:cxnLst/>
              <a:rect l="l" t="t" r="r" b="b"/>
              <a:pathLst>
                <a:path w="453390" h="1585595">
                  <a:moveTo>
                    <a:pt x="452867" y="0"/>
                  </a:moveTo>
                  <a:lnTo>
                    <a:pt x="0" y="0"/>
                  </a:lnTo>
                  <a:lnTo>
                    <a:pt x="0" y="1585146"/>
                  </a:lnTo>
                  <a:lnTo>
                    <a:pt x="452867" y="1585146"/>
                  </a:lnTo>
                  <a:lnTo>
                    <a:pt x="452867" y="0"/>
                  </a:lnTo>
                  <a:close/>
                </a:path>
                <a:path w="453390" h="1585595">
                  <a:moveTo>
                    <a:pt x="0" y="1471930"/>
                  </a:moveTo>
                  <a:lnTo>
                    <a:pt x="0" y="1471930"/>
                  </a:lnTo>
                  <a:lnTo>
                    <a:pt x="452867" y="1471930"/>
                  </a:lnTo>
                </a:path>
                <a:path w="453390" h="1585595">
                  <a:moveTo>
                    <a:pt x="0" y="1358714"/>
                  </a:moveTo>
                  <a:lnTo>
                    <a:pt x="0" y="1358714"/>
                  </a:lnTo>
                  <a:lnTo>
                    <a:pt x="452867" y="1358714"/>
                  </a:lnTo>
                </a:path>
                <a:path w="453390" h="1585595">
                  <a:moveTo>
                    <a:pt x="0" y="1245499"/>
                  </a:moveTo>
                  <a:lnTo>
                    <a:pt x="0" y="1245499"/>
                  </a:lnTo>
                  <a:lnTo>
                    <a:pt x="452867" y="1245499"/>
                  </a:lnTo>
                </a:path>
                <a:path w="453390" h="1585595">
                  <a:moveTo>
                    <a:pt x="0" y="1132283"/>
                  </a:moveTo>
                  <a:lnTo>
                    <a:pt x="0" y="1132283"/>
                  </a:lnTo>
                  <a:lnTo>
                    <a:pt x="452867" y="1132283"/>
                  </a:lnTo>
                </a:path>
                <a:path w="453390" h="1585595">
                  <a:moveTo>
                    <a:pt x="0" y="1019067"/>
                  </a:moveTo>
                  <a:lnTo>
                    <a:pt x="0" y="1019067"/>
                  </a:lnTo>
                  <a:lnTo>
                    <a:pt x="452867" y="1019067"/>
                  </a:lnTo>
                </a:path>
                <a:path w="453390" h="1585595">
                  <a:moveTo>
                    <a:pt x="0" y="905851"/>
                  </a:moveTo>
                  <a:lnTo>
                    <a:pt x="0" y="905851"/>
                  </a:lnTo>
                  <a:lnTo>
                    <a:pt x="452867" y="905851"/>
                  </a:lnTo>
                </a:path>
                <a:path w="453390" h="1585595">
                  <a:moveTo>
                    <a:pt x="0" y="792636"/>
                  </a:moveTo>
                  <a:lnTo>
                    <a:pt x="0" y="792636"/>
                  </a:lnTo>
                  <a:lnTo>
                    <a:pt x="452867" y="792636"/>
                  </a:lnTo>
                </a:path>
                <a:path w="453390" h="1585595">
                  <a:moveTo>
                    <a:pt x="0" y="679294"/>
                  </a:moveTo>
                  <a:lnTo>
                    <a:pt x="0" y="679294"/>
                  </a:lnTo>
                  <a:lnTo>
                    <a:pt x="452867" y="679294"/>
                  </a:lnTo>
                </a:path>
                <a:path w="453390" h="1585595">
                  <a:moveTo>
                    <a:pt x="0" y="566078"/>
                  </a:moveTo>
                  <a:lnTo>
                    <a:pt x="0" y="566078"/>
                  </a:lnTo>
                  <a:lnTo>
                    <a:pt x="452867" y="566078"/>
                  </a:lnTo>
                </a:path>
                <a:path w="453390" h="1585595">
                  <a:moveTo>
                    <a:pt x="0" y="452863"/>
                  </a:moveTo>
                  <a:lnTo>
                    <a:pt x="0" y="452863"/>
                  </a:lnTo>
                  <a:lnTo>
                    <a:pt x="452867" y="452863"/>
                  </a:lnTo>
                </a:path>
                <a:path w="453390" h="1585595">
                  <a:moveTo>
                    <a:pt x="0" y="339647"/>
                  </a:moveTo>
                  <a:lnTo>
                    <a:pt x="0" y="339647"/>
                  </a:lnTo>
                  <a:lnTo>
                    <a:pt x="452867" y="339647"/>
                  </a:lnTo>
                </a:path>
                <a:path w="453390" h="1585595">
                  <a:moveTo>
                    <a:pt x="0" y="226431"/>
                  </a:moveTo>
                  <a:lnTo>
                    <a:pt x="0" y="226431"/>
                  </a:lnTo>
                  <a:lnTo>
                    <a:pt x="452867" y="226431"/>
                  </a:lnTo>
                </a:path>
                <a:path w="453390" h="1585595">
                  <a:moveTo>
                    <a:pt x="0" y="113215"/>
                  </a:moveTo>
                  <a:lnTo>
                    <a:pt x="0" y="113215"/>
                  </a:lnTo>
                  <a:lnTo>
                    <a:pt x="452867" y="113215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9986" y="2533417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9986" y="2533417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  <a:path w="452754" h="339725">
                  <a:moveTo>
                    <a:pt x="0" y="226431"/>
                  </a:moveTo>
                  <a:lnTo>
                    <a:pt x="0" y="226431"/>
                  </a:lnTo>
                  <a:lnTo>
                    <a:pt x="452616" y="226431"/>
                  </a:lnTo>
                </a:path>
                <a:path w="452754" h="339725">
                  <a:moveTo>
                    <a:pt x="0" y="113215"/>
                  </a:moveTo>
                  <a:lnTo>
                    <a:pt x="0" y="113215"/>
                  </a:lnTo>
                  <a:lnTo>
                    <a:pt x="452616" y="113215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9986" y="1627565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9986" y="1627565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  <a:path w="452754" h="339725">
                  <a:moveTo>
                    <a:pt x="0" y="226431"/>
                  </a:moveTo>
                  <a:lnTo>
                    <a:pt x="0" y="226431"/>
                  </a:lnTo>
                  <a:lnTo>
                    <a:pt x="452616" y="226431"/>
                  </a:lnTo>
                </a:path>
                <a:path w="452754" h="339725">
                  <a:moveTo>
                    <a:pt x="0" y="113215"/>
                  </a:moveTo>
                  <a:lnTo>
                    <a:pt x="0" y="113215"/>
                  </a:lnTo>
                  <a:lnTo>
                    <a:pt x="452616" y="113215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49986" y="1174702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9986" y="1174702"/>
              <a:ext cx="452755" cy="339725"/>
            </a:xfrm>
            <a:custGeom>
              <a:avLst/>
              <a:gdLst/>
              <a:ahLst/>
              <a:cxnLst/>
              <a:rect l="l" t="t" r="r" b="b"/>
              <a:pathLst>
                <a:path w="452754" h="339725">
                  <a:moveTo>
                    <a:pt x="452616" y="0"/>
                  </a:moveTo>
                  <a:lnTo>
                    <a:pt x="0" y="0"/>
                  </a:lnTo>
                  <a:lnTo>
                    <a:pt x="0" y="339647"/>
                  </a:lnTo>
                  <a:lnTo>
                    <a:pt x="452616" y="339647"/>
                  </a:lnTo>
                  <a:lnTo>
                    <a:pt x="452616" y="0"/>
                  </a:lnTo>
                  <a:close/>
                </a:path>
                <a:path w="452754" h="339725">
                  <a:moveTo>
                    <a:pt x="0" y="226431"/>
                  </a:moveTo>
                  <a:lnTo>
                    <a:pt x="0" y="226431"/>
                  </a:lnTo>
                  <a:lnTo>
                    <a:pt x="452616" y="226431"/>
                  </a:lnTo>
                </a:path>
                <a:path w="452754" h="339725">
                  <a:moveTo>
                    <a:pt x="0" y="113215"/>
                  </a:moveTo>
                  <a:lnTo>
                    <a:pt x="0" y="113215"/>
                  </a:lnTo>
                  <a:lnTo>
                    <a:pt x="452616" y="113215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692823" y="863505"/>
            <a:ext cx="4697730" cy="295593"/>
          </a:xfrm>
          <a:prstGeom prst="rect">
            <a:avLst/>
          </a:prstGeom>
          <a:solidFill>
            <a:srgbClr val="C1EBF9"/>
          </a:solidFill>
        </p:spPr>
        <p:txBody>
          <a:bodyPr vert="horz" wrap="square" lIns="0" tIns="2603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4"/>
              </a:spcBef>
            </a:pPr>
            <a:r>
              <a:rPr sz="1750" spc="5" dirty="0">
                <a:solidFill>
                  <a:srgbClr val="000000"/>
                </a:solidFill>
                <a:latin typeface="Times New Roman"/>
                <a:cs typeface="Times New Roman"/>
              </a:rPr>
              <a:t>Operating</a:t>
            </a:r>
            <a:r>
              <a:rPr sz="175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50" spc="10" dirty="0">
                <a:solidFill>
                  <a:srgbClr val="000000"/>
                </a:solidFill>
                <a:latin typeface="Times New Roman"/>
                <a:cs typeface="Times New Roman"/>
              </a:rPr>
              <a:t>System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26561" y="1555821"/>
            <a:ext cx="4305300" cy="3687445"/>
            <a:chOff x="2126561" y="1555815"/>
            <a:chExt cx="4305300" cy="3687445"/>
          </a:xfrm>
        </p:grpSpPr>
        <p:sp>
          <p:nvSpPr>
            <p:cNvPr id="42" name="object 42"/>
            <p:cNvSpPr/>
            <p:nvPr/>
          </p:nvSpPr>
          <p:spPr>
            <a:xfrm>
              <a:off x="2126561" y="1602936"/>
              <a:ext cx="712470" cy="0"/>
            </a:xfrm>
            <a:custGeom>
              <a:avLst/>
              <a:gdLst/>
              <a:ahLst/>
              <a:cxnLst/>
              <a:rect l="l" t="t" r="r" b="b"/>
              <a:pathLst>
                <a:path w="712469">
                  <a:moveTo>
                    <a:pt x="0" y="0"/>
                  </a:moveTo>
                  <a:lnTo>
                    <a:pt x="0" y="0"/>
                  </a:lnTo>
                  <a:lnTo>
                    <a:pt x="712098" y="0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24586" y="1555815"/>
              <a:ext cx="81280" cy="94615"/>
            </a:xfrm>
            <a:custGeom>
              <a:avLst/>
              <a:gdLst/>
              <a:ahLst/>
              <a:cxnLst/>
              <a:rect l="l" t="t" r="r" b="b"/>
              <a:pathLst>
                <a:path w="81280" h="94614">
                  <a:moveTo>
                    <a:pt x="0" y="0"/>
                  </a:moveTo>
                  <a:lnTo>
                    <a:pt x="0" y="94241"/>
                  </a:lnTo>
                  <a:lnTo>
                    <a:pt x="81174" y="47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26561" y="3205298"/>
              <a:ext cx="712470" cy="0"/>
            </a:xfrm>
            <a:custGeom>
              <a:avLst/>
              <a:gdLst/>
              <a:ahLst/>
              <a:cxnLst/>
              <a:rect l="l" t="t" r="r" b="b"/>
              <a:pathLst>
                <a:path w="712469">
                  <a:moveTo>
                    <a:pt x="0" y="0"/>
                  </a:moveTo>
                  <a:lnTo>
                    <a:pt x="0" y="0"/>
                  </a:lnTo>
                  <a:lnTo>
                    <a:pt x="712098" y="0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24586" y="3158177"/>
              <a:ext cx="81280" cy="94615"/>
            </a:xfrm>
            <a:custGeom>
              <a:avLst/>
              <a:gdLst/>
              <a:ahLst/>
              <a:cxnLst/>
              <a:rect l="l" t="t" r="r" b="b"/>
              <a:pathLst>
                <a:path w="81280" h="94614">
                  <a:moveTo>
                    <a:pt x="0" y="0"/>
                  </a:moveTo>
                  <a:lnTo>
                    <a:pt x="0" y="94241"/>
                  </a:lnTo>
                  <a:lnTo>
                    <a:pt x="81174" y="47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26561" y="3665700"/>
              <a:ext cx="712470" cy="0"/>
            </a:xfrm>
            <a:custGeom>
              <a:avLst/>
              <a:gdLst/>
              <a:ahLst/>
              <a:cxnLst/>
              <a:rect l="l" t="t" r="r" b="b"/>
              <a:pathLst>
                <a:path w="712469">
                  <a:moveTo>
                    <a:pt x="0" y="0"/>
                  </a:moveTo>
                  <a:lnTo>
                    <a:pt x="0" y="0"/>
                  </a:lnTo>
                  <a:lnTo>
                    <a:pt x="712098" y="0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24586" y="3618705"/>
              <a:ext cx="81280" cy="94615"/>
            </a:xfrm>
            <a:custGeom>
              <a:avLst/>
              <a:gdLst/>
              <a:ahLst/>
              <a:cxnLst/>
              <a:rect l="l" t="t" r="r" b="b"/>
              <a:pathLst>
                <a:path w="81280" h="94614">
                  <a:moveTo>
                    <a:pt x="0" y="0"/>
                  </a:moveTo>
                  <a:lnTo>
                    <a:pt x="0" y="94493"/>
                  </a:lnTo>
                  <a:lnTo>
                    <a:pt x="81174" y="46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85706" y="4462483"/>
              <a:ext cx="0" cy="712470"/>
            </a:xfrm>
            <a:custGeom>
              <a:avLst/>
              <a:gdLst/>
              <a:ahLst/>
              <a:cxnLst/>
              <a:rect l="l" t="t" r="r" b="b"/>
              <a:pathLst>
                <a:path h="712470">
                  <a:moveTo>
                    <a:pt x="0" y="0"/>
                  </a:moveTo>
                  <a:lnTo>
                    <a:pt x="0" y="0"/>
                  </a:lnTo>
                  <a:lnTo>
                    <a:pt x="0" y="712342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38585" y="5160500"/>
              <a:ext cx="93345" cy="82550"/>
            </a:xfrm>
            <a:custGeom>
              <a:avLst/>
              <a:gdLst/>
              <a:ahLst/>
              <a:cxnLst/>
              <a:rect l="l" t="t" r="r" b="b"/>
              <a:pathLst>
                <a:path w="93345" h="82550">
                  <a:moveTo>
                    <a:pt x="93237" y="0"/>
                  </a:moveTo>
                  <a:lnTo>
                    <a:pt x="0" y="0"/>
                  </a:lnTo>
                  <a:lnTo>
                    <a:pt x="47121" y="82430"/>
                  </a:lnTo>
                  <a:lnTo>
                    <a:pt x="93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36682" y="5252652"/>
            <a:ext cx="7152005" cy="123905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982210" marR="1306830" indent="-103505">
              <a:lnSpc>
                <a:spcPct val="102800"/>
              </a:lnSpc>
              <a:spcBef>
                <a:spcPts val="85"/>
              </a:spcBef>
            </a:pPr>
            <a:r>
              <a:rPr sz="1350" b="1" spc="15" dirty="0">
                <a:latin typeface="Times New Roman"/>
                <a:cs typeface="Times New Roman"/>
              </a:rPr>
              <a:t>Pass C</a:t>
            </a:r>
            <a:r>
              <a:rPr sz="1350" b="1" spc="5" dirty="0">
                <a:latin typeface="Times New Roman"/>
                <a:cs typeface="Times New Roman"/>
              </a:rPr>
              <a:t>on</a:t>
            </a:r>
            <a:r>
              <a:rPr sz="1350" b="1" spc="10" dirty="0">
                <a:latin typeface="Times New Roman"/>
                <a:cs typeface="Times New Roman"/>
              </a:rPr>
              <a:t>t</a:t>
            </a:r>
            <a:r>
              <a:rPr sz="1350" b="1" dirty="0">
                <a:latin typeface="Times New Roman"/>
                <a:cs typeface="Times New Roman"/>
              </a:rPr>
              <a:t>r</a:t>
            </a:r>
            <a:r>
              <a:rPr sz="1350" b="1" spc="10" dirty="0">
                <a:latin typeface="Times New Roman"/>
                <a:cs typeface="Times New Roman"/>
              </a:rPr>
              <a:t>ol  to</a:t>
            </a:r>
            <a:r>
              <a:rPr sz="1350" b="1" spc="-30" dirty="0">
                <a:latin typeface="Times New Roman"/>
                <a:cs typeface="Times New Roman"/>
              </a:rPr>
              <a:t> </a:t>
            </a:r>
            <a:r>
              <a:rPr sz="1350" b="1" spc="10" dirty="0">
                <a:latin typeface="Times New Roman"/>
                <a:cs typeface="Times New Roman"/>
              </a:rPr>
              <a:t>Process</a:t>
            </a: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b="1" spc="5" dirty="0">
                <a:latin typeface="Times New Roman"/>
                <a:cs typeface="Times New Roman"/>
              </a:rPr>
              <a:t>Figure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spc="5" dirty="0">
                <a:latin typeface="Times New Roman"/>
                <a:cs typeface="Times New Roman"/>
              </a:rPr>
              <a:t>2.11</a:t>
            </a:r>
            <a:r>
              <a:rPr sz="1750" b="1" spc="430" dirty="0">
                <a:latin typeface="Times New Roman"/>
                <a:cs typeface="Times New Roman"/>
              </a:rPr>
              <a:t> </a:t>
            </a:r>
            <a:r>
              <a:rPr sz="1750" b="1" spc="15" dirty="0">
                <a:latin typeface="Times New Roman"/>
                <a:cs typeface="Times New Roman"/>
              </a:rPr>
              <a:t>Key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spc="10" dirty="0">
                <a:latin typeface="Times New Roman"/>
                <a:cs typeface="Times New Roman"/>
              </a:rPr>
              <a:t>Elements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spc="5" dirty="0">
                <a:latin typeface="Times New Roman"/>
                <a:cs typeface="Times New Roman"/>
              </a:rPr>
              <a:t>of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spc="10" dirty="0">
                <a:latin typeface="Times New Roman"/>
                <a:cs typeface="Times New Roman"/>
              </a:rPr>
              <a:t>an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spc="5" dirty="0">
                <a:latin typeface="Times New Roman"/>
                <a:cs typeface="Times New Roman"/>
              </a:rPr>
              <a:t>Operating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spc="10" dirty="0">
                <a:latin typeface="Times New Roman"/>
                <a:cs typeface="Times New Roman"/>
              </a:rPr>
              <a:t>System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spc="5" dirty="0">
                <a:latin typeface="Times New Roman"/>
                <a:cs typeface="Times New Roman"/>
              </a:rPr>
              <a:t>for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spc="10" dirty="0">
                <a:latin typeface="Times New Roman"/>
                <a:cs typeface="Times New Roman"/>
              </a:rPr>
              <a:t>Multiprogramming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55" y="6433933"/>
            <a:ext cx="543878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12/1/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1708" y="353062"/>
            <a:ext cx="477469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6410A"/>
                </a:solidFill>
              </a:rPr>
              <a:t>Computer</a:t>
            </a:r>
            <a:r>
              <a:rPr spc="-35" dirty="0">
                <a:solidFill>
                  <a:srgbClr val="C6410A"/>
                </a:solidFill>
              </a:rPr>
              <a:t> </a:t>
            </a:r>
            <a:r>
              <a:rPr spc="-15" dirty="0">
                <a:solidFill>
                  <a:srgbClr val="C6410A"/>
                </a:solidFill>
              </a:rPr>
              <a:t>System</a:t>
            </a:r>
            <a:r>
              <a:rPr spc="-40" dirty="0">
                <a:solidFill>
                  <a:srgbClr val="C6410A"/>
                </a:solidFill>
              </a:rPr>
              <a:t> </a:t>
            </a:r>
            <a:r>
              <a:rPr spc="-5" dirty="0">
                <a:solidFill>
                  <a:srgbClr val="C6410A"/>
                </a:solidFill>
              </a:rPr>
              <a:t>Structure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3989" y="665481"/>
            <a:ext cx="4461034" cy="72250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spc="-10" dirty="0">
                <a:solidFill>
                  <a:prstClr val="black"/>
                </a:solidFill>
                <a:cs typeface="Calibri"/>
              </a:rPr>
              <a:t>Computer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20" dirty="0">
                <a:solidFill>
                  <a:prstClr val="black"/>
                </a:solidFill>
                <a:cs typeface="Calibri"/>
              </a:rPr>
              <a:t>system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can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be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divided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into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four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components: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4965" marR="1176020" indent="-354965">
              <a:lnSpc>
                <a:spcPct val="15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10" dirty="0">
                <a:solidFill>
                  <a:prstClr val="black"/>
                </a:solidFill>
                <a:cs typeface="Calibri"/>
              </a:rPr>
              <a:t>Hardware</a:t>
            </a:r>
            <a:r>
              <a:rPr b="1" spc="-25" dirty="0">
                <a:solidFill>
                  <a:prstClr val="black"/>
                </a:solidFill>
                <a:cs typeface="Calibri"/>
              </a:rPr>
              <a:t> </a:t>
            </a:r>
            <a:r>
              <a:rPr b="1" dirty="0">
                <a:solidFill>
                  <a:prstClr val="black"/>
                </a:solidFill>
                <a:cs typeface="Calibri"/>
              </a:rPr>
              <a:t>:</a:t>
            </a:r>
            <a:r>
              <a:rPr b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provides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basic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computing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resources </a:t>
            </a:r>
            <a:r>
              <a:rPr spc="-39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CPU,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20" dirty="0">
                <a:solidFill>
                  <a:prstClr val="black"/>
                </a:solidFill>
                <a:cs typeface="Calibri"/>
              </a:rPr>
              <a:t>memory,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I/O</a:t>
            </a:r>
            <a:r>
              <a:rPr spc="-5" dirty="0">
                <a:solidFill>
                  <a:prstClr val="black"/>
                </a:solidFill>
                <a:cs typeface="Calibri"/>
              </a:rPr>
              <a:t> devices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indent="-342900"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10" dirty="0">
                <a:solidFill>
                  <a:prstClr val="black"/>
                </a:solidFill>
                <a:cs typeface="Calibri"/>
              </a:rPr>
              <a:t>Operating</a:t>
            </a:r>
            <a:r>
              <a:rPr b="1" spc="-7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15" dirty="0">
                <a:solidFill>
                  <a:prstClr val="black"/>
                </a:solidFill>
                <a:cs typeface="Calibri"/>
              </a:rPr>
              <a:t>system: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marR="5080" indent="283210">
              <a:lnSpc>
                <a:spcPct val="150000"/>
              </a:lnSpc>
            </a:pPr>
            <a:r>
              <a:rPr spc="-10" dirty="0">
                <a:solidFill>
                  <a:prstClr val="black"/>
                </a:solidFill>
                <a:cs typeface="Calibri"/>
              </a:rPr>
              <a:t>Controls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and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coordinates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use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of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hardware</a:t>
            </a:r>
            <a:r>
              <a:rPr spc="25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among </a:t>
            </a:r>
            <a:r>
              <a:rPr spc="-10" dirty="0">
                <a:solidFill>
                  <a:prstClr val="black"/>
                </a:solidFill>
                <a:cs typeface="Calibri"/>
              </a:rPr>
              <a:t>various </a:t>
            </a:r>
            <a:r>
              <a:rPr spc="-39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applications </a:t>
            </a:r>
            <a:r>
              <a:rPr dirty="0">
                <a:solidFill>
                  <a:prstClr val="black"/>
                </a:solidFill>
                <a:cs typeface="Calibri"/>
              </a:rPr>
              <a:t>and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users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indent="-342900"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i="1" spc="-5" dirty="0">
                <a:solidFill>
                  <a:prstClr val="black"/>
                </a:solidFill>
                <a:cs typeface="Calibri"/>
              </a:rPr>
              <a:t>Application</a:t>
            </a:r>
            <a:r>
              <a:rPr b="1" i="1" spc="-30" dirty="0">
                <a:solidFill>
                  <a:prstClr val="black"/>
                </a:solidFill>
                <a:cs typeface="Calibri"/>
              </a:rPr>
              <a:t> </a:t>
            </a:r>
            <a:r>
              <a:rPr b="1" i="1" dirty="0">
                <a:solidFill>
                  <a:prstClr val="black"/>
                </a:solidFill>
                <a:cs typeface="Calibri"/>
              </a:rPr>
              <a:t>programs</a:t>
            </a:r>
            <a:r>
              <a:rPr b="1" i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b="1" dirty="0">
                <a:solidFill>
                  <a:prstClr val="black"/>
                </a:solidFill>
                <a:cs typeface="Calibri"/>
              </a:rPr>
              <a:t>: </a:t>
            </a:r>
            <a:r>
              <a:rPr spc="-5" dirty="0">
                <a:solidFill>
                  <a:prstClr val="black"/>
                </a:solidFill>
                <a:cs typeface="Calibri"/>
              </a:rPr>
              <a:t>define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the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spc="-20" dirty="0">
                <a:solidFill>
                  <a:prstClr val="black"/>
                </a:solidFill>
                <a:cs typeface="Calibri"/>
              </a:rPr>
              <a:t>ways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in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which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the </a:t>
            </a:r>
            <a:r>
              <a:rPr spc="-20" dirty="0">
                <a:solidFill>
                  <a:prstClr val="black"/>
                </a:solidFill>
                <a:cs typeface="Calibri"/>
              </a:rPr>
              <a:t>system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marR="121285">
              <a:lnSpc>
                <a:spcPct val="150000"/>
              </a:lnSpc>
              <a:spcBef>
                <a:spcPts val="5"/>
              </a:spcBef>
            </a:pPr>
            <a:r>
              <a:rPr spc="-10" dirty="0">
                <a:solidFill>
                  <a:prstClr val="black"/>
                </a:solidFill>
                <a:cs typeface="Calibri"/>
              </a:rPr>
              <a:t>resources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are</a:t>
            </a:r>
            <a:r>
              <a:rPr dirty="0">
                <a:solidFill>
                  <a:prstClr val="black"/>
                </a:solidFill>
                <a:cs typeface="Calibri"/>
              </a:rPr>
              <a:t> used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to</a:t>
            </a:r>
            <a:r>
              <a:rPr spc="-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solve</a:t>
            </a:r>
            <a:r>
              <a:rPr dirty="0">
                <a:solidFill>
                  <a:prstClr val="black"/>
                </a:solidFill>
                <a:cs typeface="Calibri"/>
              </a:rPr>
              <a:t> the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computing</a:t>
            </a:r>
            <a:r>
              <a:rPr spc="2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problems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of </a:t>
            </a:r>
            <a:r>
              <a:rPr dirty="0">
                <a:solidFill>
                  <a:prstClr val="black"/>
                </a:solidFill>
                <a:cs typeface="Calibri"/>
              </a:rPr>
              <a:t>the </a:t>
            </a:r>
            <a:r>
              <a:rPr spc="-390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users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marR="325755" indent="336550">
              <a:lnSpc>
                <a:spcPct val="150000"/>
              </a:lnSpc>
            </a:pPr>
            <a:r>
              <a:rPr spc="-30" dirty="0">
                <a:solidFill>
                  <a:prstClr val="black"/>
                </a:solidFill>
                <a:cs typeface="Calibri"/>
              </a:rPr>
              <a:t>Word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processors, compilers,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web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browsers,</a:t>
            </a:r>
            <a:r>
              <a:rPr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database </a:t>
            </a:r>
            <a:r>
              <a:rPr spc="-39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systems,</a:t>
            </a:r>
            <a:r>
              <a:rPr spc="-35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video</a:t>
            </a:r>
            <a:r>
              <a:rPr spc="15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games</a:t>
            </a:r>
            <a:endParaRPr>
              <a:solidFill>
                <a:prstClr val="black"/>
              </a:solidFill>
              <a:cs typeface="Calibri"/>
            </a:endParaRPr>
          </a:p>
          <a:p>
            <a:pPr marL="355600" indent="-342900"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prstClr val="black"/>
                </a:solidFill>
                <a:cs typeface="Calibri"/>
              </a:rPr>
              <a:t>Users:</a:t>
            </a:r>
            <a:endParaRPr>
              <a:solidFill>
                <a:prstClr val="black"/>
              </a:solidFill>
              <a:cs typeface="Calibri"/>
            </a:endParaRPr>
          </a:p>
          <a:p>
            <a:pPr marL="692150">
              <a:spcBef>
                <a:spcPts val="1080"/>
              </a:spcBef>
            </a:pPr>
            <a:r>
              <a:rPr spc="-10" dirty="0">
                <a:solidFill>
                  <a:prstClr val="black"/>
                </a:solidFill>
                <a:cs typeface="Calibri"/>
              </a:rPr>
              <a:t>People,</a:t>
            </a:r>
            <a:r>
              <a:rPr spc="5" dirty="0">
                <a:solidFill>
                  <a:prstClr val="black"/>
                </a:solidFill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cs typeface="Calibri"/>
              </a:rPr>
              <a:t>machines,</a:t>
            </a:r>
            <a:r>
              <a:rPr spc="-5" dirty="0">
                <a:solidFill>
                  <a:prstClr val="black"/>
                </a:solidFill>
                <a:cs typeface="Calibri"/>
              </a:rPr>
              <a:t> other</a:t>
            </a:r>
            <a:r>
              <a:rPr spc="-15" dirty="0">
                <a:solidFill>
                  <a:prstClr val="black"/>
                </a:solidFill>
                <a:cs typeface="Calibri"/>
              </a:rPr>
              <a:t> computers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54931" y="871730"/>
            <a:ext cx="3765233" cy="4718685"/>
            <a:chOff x="6873240" y="871727"/>
            <a:chExt cx="5020310" cy="47186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40" y="871727"/>
              <a:ext cx="5020056" cy="47183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2978" y="1060576"/>
              <a:ext cx="4641977" cy="434022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>
                <a:solidFill>
                  <a:prstClr val="white"/>
                </a:solidFill>
              </a:rPr>
              <a:t>Silberschatz</a:t>
            </a:r>
            <a:r>
              <a:rPr spc="-114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A.,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Galvin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45" dirty="0">
                <a:solidFill>
                  <a:prstClr val="white"/>
                </a:solidFill>
              </a:rPr>
              <a:t>P.,</a:t>
            </a:r>
            <a:r>
              <a:rPr dirty="0">
                <a:solidFill>
                  <a:prstClr val="white"/>
                </a:solidFill>
              </a:rPr>
              <a:t> Gagne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G,</a:t>
            </a:r>
            <a:r>
              <a:rPr spc="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“Operating</a:t>
            </a:r>
            <a:r>
              <a:rPr spc="-4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Systems</a:t>
            </a:r>
            <a:r>
              <a:rPr spc="1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Concepts”,</a:t>
            </a:r>
            <a:r>
              <a:rPr spc="-20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VIIIth Edition,</a:t>
            </a:r>
            <a:r>
              <a:rPr spc="-60" dirty="0">
                <a:solidFill>
                  <a:prstClr val="white"/>
                </a:solidFill>
              </a:rPr>
              <a:t> </a:t>
            </a:r>
            <a:r>
              <a:rPr spc="-15" dirty="0">
                <a:solidFill>
                  <a:prstClr val="white"/>
                </a:solidFill>
              </a:rPr>
              <a:t>Wiley,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2011</a:t>
            </a:r>
            <a:r>
              <a:rPr sz="1800" spc="-10" dirty="0">
                <a:solidFill>
                  <a:prstClr val="white"/>
                </a:solidFill>
              </a:rPr>
              <a:t>.</a:t>
            </a:r>
            <a:endParaRPr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06195" y="82296"/>
            <a:ext cx="7737475" cy="2155190"/>
            <a:chOff x="806195" y="82296"/>
            <a:chExt cx="7737475" cy="21551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95" y="82296"/>
              <a:ext cx="7737348" cy="14691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1447" y="768096"/>
              <a:ext cx="4299204" cy="14691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9393" y="264033"/>
            <a:ext cx="7665212" cy="151002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118995" marR="5080" indent="-1635760">
              <a:lnSpc>
                <a:spcPts val="5400"/>
              </a:lnSpc>
              <a:spcBef>
                <a:spcPts val="975"/>
              </a:spcBef>
            </a:pPr>
            <a:r>
              <a:rPr spc="165" dirty="0"/>
              <a:t>Different</a:t>
            </a:r>
            <a:r>
              <a:rPr spc="114" dirty="0"/>
              <a:t> </a:t>
            </a:r>
            <a:r>
              <a:rPr spc="165" dirty="0"/>
              <a:t>Architectural </a:t>
            </a:r>
            <a:r>
              <a:rPr spc="-1160" dirty="0"/>
              <a:t> </a:t>
            </a:r>
            <a:r>
              <a:rPr spc="135" dirty="0"/>
              <a:t>Approaches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2140" y="2302891"/>
            <a:ext cx="781240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 marR="5080" indent="-282575">
              <a:lnSpc>
                <a:spcPct val="100000"/>
              </a:lnSpc>
              <a:spcBef>
                <a:spcPts val="1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200" spc="-60" dirty="0">
                <a:solidFill>
                  <a:srgbClr val="252525"/>
                </a:solidFill>
                <a:latin typeface="Georgia"/>
                <a:cs typeface="Georgia"/>
              </a:rPr>
              <a:t>Demands</a:t>
            </a:r>
            <a:r>
              <a:rPr sz="3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0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32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operating</a:t>
            </a:r>
            <a:r>
              <a:rPr sz="3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5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r>
              <a:rPr sz="32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10" dirty="0">
                <a:solidFill>
                  <a:srgbClr val="252525"/>
                </a:solidFill>
                <a:latin typeface="Georgia"/>
                <a:cs typeface="Georgia"/>
              </a:rPr>
              <a:t>require</a:t>
            </a:r>
            <a:r>
              <a:rPr sz="3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Georgia"/>
                <a:cs typeface="Georgia"/>
              </a:rPr>
              <a:t>new </a:t>
            </a:r>
            <a:r>
              <a:rPr sz="3200" spc="-7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0" dirty="0">
                <a:solidFill>
                  <a:srgbClr val="252525"/>
                </a:solidFill>
                <a:latin typeface="Georgia"/>
                <a:cs typeface="Georgia"/>
              </a:rPr>
              <a:t>ways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3200" spc="38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55" dirty="0">
                <a:solidFill>
                  <a:srgbClr val="252525"/>
                </a:solidFill>
                <a:latin typeface="Georgia"/>
                <a:cs typeface="Georgia"/>
              </a:rPr>
              <a:t>organizing</a:t>
            </a:r>
            <a:r>
              <a:rPr sz="3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6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2000" y="3529056"/>
            <a:ext cx="7620000" cy="2822575"/>
            <a:chOff x="762000" y="3529050"/>
            <a:chExt cx="7620000" cy="2822575"/>
          </a:xfrm>
        </p:grpSpPr>
        <p:sp>
          <p:nvSpPr>
            <p:cNvPr id="13" name="object 13"/>
            <p:cNvSpPr/>
            <p:nvPr/>
          </p:nvSpPr>
          <p:spPr>
            <a:xfrm>
              <a:off x="762000" y="3529050"/>
              <a:ext cx="7620000" cy="2822575"/>
            </a:xfrm>
            <a:custGeom>
              <a:avLst/>
              <a:gdLst/>
              <a:ahLst/>
              <a:cxnLst/>
              <a:rect l="l" t="t" r="r" b="b"/>
              <a:pathLst>
                <a:path w="7620000" h="2822575">
                  <a:moveTo>
                    <a:pt x="7620000" y="0"/>
                  </a:moveTo>
                  <a:lnTo>
                    <a:pt x="0" y="0"/>
                  </a:lnTo>
                  <a:lnTo>
                    <a:pt x="0" y="2822448"/>
                  </a:lnTo>
                  <a:lnTo>
                    <a:pt x="7620000" y="2822448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30345"/>
              <a:ext cx="7536307" cy="94208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62000" y="3529056"/>
            <a:ext cx="7620000" cy="2822575"/>
          </a:xfrm>
          <a:prstGeom prst="rect">
            <a:avLst/>
          </a:prstGeom>
          <a:ln w="15875">
            <a:solidFill>
              <a:srgbClr val="990000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2160"/>
              </a:spcBef>
            </a:pPr>
            <a:r>
              <a:rPr sz="2200" spc="-50" dirty="0">
                <a:solidFill>
                  <a:srgbClr val="FFFFFF"/>
                </a:solidFill>
                <a:latin typeface="Georgia"/>
                <a:cs typeface="Georgia"/>
              </a:rPr>
              <a:t>Different</a:t>
            </a:r>
            <a:r>
              <a:rPr sz="22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Georgia"/>
                <a:cs typeface="Georgia"/>
              </a:rPr>
              <a:t>approaches</a:t>
            </a:r>
            <a:r>
              <a:rPr sz="22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2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Georgia"/>
                <a:cs typeface="Georgia"/>
              </a:rPr>
              <a:t>design</a:t>
            </a:r>
            <a:r>
              <a:rPr sz="2200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Georgia"/>
                <a:cs typeface="Georgia"/>
              </a:rPr>
              <a:t>elements</a:t>
            </a:r>
            <a:r>
              <a:rPr sz="2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2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Georgia"/>
                <a:cs typeface="Georgia"/>
              </a:rPr>
              <a:t>been</a:t>
            </a:r>
            <a:r>
              <a:rPr sz="22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Georgia"/>
                <a:cs typeface="Georgia"/>
              </a:rPr>
              <a:t>tried:</a:t>
            </a:r>
            <a:endParaRPr sz="2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Georgia"/>
              <a:cs typeface="Georgia"/>
            </a:endParaRPr>
          </a:p>
          <a:p>
            <a:pPr marL="763270" indent="-172720">
              <a:lnSpc>
                <a:spcPct val="100000"/>
              </a:lnSpc>
              <a:buChar char="•"/>
              <a:tabLst>
                <a:tab pos="763905" algn="l"/>
              </a:tabLst>
            </a:pPr>
            <a:r>
              <a:rPr sz="1800" spc="-50" dirty="0">
                <a:latin typeface="Georgia"/>
                <a:cs typeface="Georgia"/>
              </a:rPr>
              <a:t>microkernel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55" dirty="0">
                <a:latin typeface="Georgia"/>
                <a:cs typeface="Georgia"/>
              </a:rPr>
              <a:t>architecture</a:t>
            </a:r>
            <a:endParaRPr sz="1800">
              <a:latin typeface="Georgia"/>
              <a:cs typeface="Georgia"/>
            </a:endParaRPr>
          </a:p>
          <a:p>
            <a:pPr marL="763270" indent="-172720">
              <a:lnSpc>
                <a:spcPct val="100000"/>
              </a:lnSpc>
              <a:spcBef>
                <a:spcPts val="25"/>
              </a:spcBef>
              <a:buChar char="•"/>
              <a:tabLst>
                <a:tab pos="763905" algn="l"/>
              </a:tabLst>
            </a:pPr>
            <a:r>
              <a:rPr sz="1800" spc="-55" dirty="0">
                <a:latin typeface="Georgia"/>
                <a:cs typeface="Georgia"/>
              </a:rPr>
              <a:t>multithreading</a:t>
            </a:r>
            <a:endParaRPr sz="1800">
              <a:latin typeface="Georgia"/>
              <a:cs typeface="Georgia"/>
            </a:endParaRPr>
          </a:p>
          <a:p>
            <a:pPr marL="763270" indent="-172720">
              <a:lnSpc>
                <a:spcPct val="100000"/>
              </a:lnSpc>
              <a:spcBef>
                <a:spcPts val="25"/>
              </a:spcBef>
              <a:buChar char="•"/>
              <a:tabLst>
                <a:tab pos="763905" algn="l"/>
              </a:tabLst>
            </a:pPr>
            <a:r>
              <a:rPr sz="1800" spc="-50" dirty="0">
                <a:latin typeface="Georgia"/>
                <a:cs typeface="Georgia"/>
              </a:rPr>
              <a:t>symmetric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55" dirty="0">
                <a:latin typeface="Georgia"/>
                <a:cs typeface="Georgia"/>
              </a:rPr>
              <a:t>multiprocessing</a:t>
            </a:r>
            <a:endParaRPr sz="1800">
              <a:latin typeface="Georgia"/>
              <a:cs typeface="Georgia"/>
            </a:endParaRPr>
          </a:p>
          <a:p>
            <a:pPr marL="763270" indent="-172720">
              <a:lnSpc>
                <a:spcPct val="100000"/>
              </a:lnSpc>
              <a:spcBef>
                <a:spcPts val="25"/>
              </a:spcBef>
              <a:buChar char="•"/>
              <a:tabLst>
                <a:tab pos="763905" algn="l"/>
              </a:tabLst>
            </a:pPr>
            <a:r>
              <a:rPr sz="1800" spc="-65" dirty="0">
                <a:latin typeface="Georgia"/>
                <a:cs typeface="Georgia"/>
              </a:rPr>
              <a:t>distributed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operating</a:t>
            </a:r>
            <a:r>
              <a:rPr sz="1800" spc="-10" dirty="0">
                <a:latin typeface="Georgia"/>
                <a:cs typeface="Georgia"/>
              </a:rPr>
              <a:t> </a:t>
            </a:r>
            <a:r>
              <a:rPr sz="1800" spc="-60" dirty="0"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  <a:p>
            <a:pPr marL="763270" indent="-172720">
              <a:lnSpc>
                <a:spcPct val="100000"/>
              </a:lnSpc>
              <a:spcBef>
                <a:spcPts val="25"/>
              </a:spcBef>
              <a:buChar char="•"/>
              <a:tabLst>
                <a:tab pos="763905" algn="l"/>
              </a:tabLst>
            </a:pPr>
            <a:r>
              <a:rPr sz="1800" spc="-60" dirty="0">
                <a:latin typeface="Georgia"/>
                <a:cs typeface="Georgia"/>
              </a:rPr>
              <a:t>object-oriented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55" dirty="0">
                <a:latin typeface="Georgia"/>
                <a:cs typeface="Georgia"/>
              </a:rPr>
              <a:t>design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7869" y="770890"/>
            <a:ext cx="740790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Microkernel</a:t>
            </a:r>
            <a:r>
              <a:rPr spc="85" dirty="0"/>
              <a:t> </a:t>
            </a:r>
            <a:r>
              <a:rPr spc="140" dirty="0"/>
              <a:t>Architecture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08076"/>
            <a:ext cx="8229600" cy="13898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2840" y="4362145"/>
            <a:ext cx="26479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000" spc="-2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00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approach: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941" y="2890840"/>
            <a:ext cx="6209919" cy="15335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75992" y="3364229"/>
            <a:ext cx="746760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64135" marR="5080" indent="-52069">
              <a:lnSpc>
                <a:spcPts val="1870"/>
              </a:lnSpc>
              <a:spcBef>
                <a:spcPts val="405"/>
              </a:spcBef>
            </a:pPr>
            <a:r>
              <a:rPr sz="1800" spc="-25" dirty="0">
                <a:latin typeface="Georgia"/>
                <a:cs typeface="Georgia"/>
              </a:rPr>
              <a:t>a</a:t>
            </a:r>
            <a:r>
              <a:rPr sz="1800" spc="-60" dirty="0">
                <a:latin typeface="Georgia"/>
                <a:cs typeface="Georgia"/>
              </a:rPr>
              <a:t>d</a:t>
            </a:r>
            <a:r>
              <a:rPr sz="1800" spc="-70" dirty="0">
                <a:latin typeface="Georgia"/>
                <a:cs typeface="Georgia"/>
              </a:rPr>
              <a:t>d</a:t>
            </a:r>
            <a:r>
              <a:rPr sz="1800" spc="-80" dirty="0">
                <a:latin typeface="Georgia"/>
                <a:cs typeface="Georgia"/>
              </a:rPr>
              <a:t>res</a:t>
            </a:r>
            <a:r>
              <a:rPr sz="1800" spc="-65" dirty="0">
                <a:latin typeface="Georgia"/>
                <a:cs typeface="Georgia"/>
              </a:rPr>
              <a:t>s  </a:t>
            </a:r>
            <a:r>
              <a:rPr sz="1800" spc="-60" dirty="0">
                <a:latin typeface="Georgia"/>
                <a:cs typeface="Georgia"/>
              </a:rPr>
              <a:t>spaces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842" y="2212975"/>
            <a:ext cx="7355205" cy="1338828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4005" marR="5080" indent="-281940">
              <a:lnSpc>
                <a:spcPct val="80000"/>
              </a:lnSpc>
              <a:spcBef>
                <a:spcPts val="8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000" spc="-50" dirty="0">
                <a:solidFill>
                  <a:srgbClr val="252525"/>
                </a:solidFill>
                <a:latin typeface="Georgia"/>
                <a:cs typeface="Georgia"/>
              </a:rPr>
              <a:t>Assigns</a:t>
            </a:r>
            <a:r>
              <a:rPr sz="30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40" dirty="0">
                <a:solidFill>
                  <a:srgbClr val="252525"/>
                </a:solidFill>
                <a:latin typeface="Georgia"/>
                <a:cs typeface="Georgia"/>
              </a:rPr>
              <a:t>only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4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30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45" dirty="0">
                <a:solidFill>
                  <a:srgbClr val="252525"/>
                </a:solidFill>
                <a:latin typeface="Georgia"/>
                <a:cs typeface="Georgia"/>
              </a:rPr>
              <a:t>few</a:t>
            </a:r>
            <a:r>
              <a:rPr sz="30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5" dirty="0">
                <a:solidFill>
                  <a:srgbClr val="252525"/>
                </a:solidFill>
                <a:latin typeface="Georgia"/>
                <a:cs typeface="Georgia"/>
              </a:rPr>
              <a:t>essential</a:t>
            </a:r>
            <a:r>
              <a:rPr sz="30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functions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6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30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0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3000" spc="-7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5" dirty="0">
                <a:solidFill>
                  <a:srgbClr val="252525"/>
                </a:solidFill>
                <a:latin typeface="Georgia"/>
                <a:cs typeface="Georgia"/>
              </a:rPr>
              <a:t>kernel:</a:t>
            </a:r>
            <a:endParaRPr sz="3000">
              <a:latin typeface="Georgia"/>
              <a:cs typeface="Georgia"/>
            </a:endParaRPr>
          </a:p>
          <a:p>
            <a:pPr marL="1010919" algn="ctr">
              <a:lnSpc>
                <a:spcPct val="100000"/>
              </a:lnSpc>
              <a:spcBef>
                <a:spcPts val="1650"/>
              </a:spcBef>
            </a:pPr>
            <a:r>
              <a:rPr sz="1800" spc="-60" dirty="0">
                <a:latin typeface="Georgia"/>
                <a:cs typeface="Georgia"/>
              </a:rPr>
              <a:t>interprocess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470" y="3483108"/>
            <a:ext cx="1548130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06095" marR="5080" indent="-494030">
              <a:lnSpc>
                <a:spcPts val="1870"/>
              </a:lnSpc>
              <a:spcBef>
                <a:spcPts val="405"/>
              </a:spcBef>
            </a:pPr>
            <a:r>
              <a:rPr sz="1800" spc="-10" dirty="0">
                <a:latin typeface="Georgia"/>
                <a:cs typeface="Georgia"/>
              </a:rPr>
              <a:t>c</a:t>
            </a:r>
            <a:r>
              <a:rPr sz="1800" spc="-15" dirty="0">
                <a:latin typeface="Georgia"/>
                <a:cs typeface="Georgia"/>
              </a:rPr>
              <a:t>o</a:t>
            </a:r>
            <a:r>
              <a:rPr sz="1800" spc="-75" dirty="0">
                <a:latin typeface="Georgia"/>
                <a:cs typeface="Georgia"/>
              </a:rPr>
              <a:t>m</a:t>
            </a:r>
            <a:r>
              <a:rPr sz="1800" spc="-100" dirty="0">
                <a:latin typeface="Georgia"/>
                <a:cs typeface="Georgia"/>
              </a:rPr>
              <a:t>m</a:t>
            </a:r>
            <a:r>
              <a:rPr sz="1800" spc="-35" dirty="0">
                <a:latin typeface="Georgia"/>
                <a:cs typeface="Georgia"/>
              </a:rPr>
              <a:t>unica</a:t>
            </a:r>
            <a:r>
              <a:rPr sz="1800" spc="-30" dirty="0">
                <a:latin typeface="Georgia"/>
                <a:cs typeface="Georgia"/>
              </a:rPr>
              <a:t>ti</a:t>
            </a:r>
            <a:r>
              <a:rPr sz="1800" spc="-55" dirty="0">
                <a:latin typeface="Georgia"/>
                <a:cs typeface="Georgia"/>
              </a:rPr>
              <a:t>o</a:t>
            </a:r>
            <a:r>
              <a:rPr sz="1800" spc="-45" dirty="0">
                <a:latin typeface="Georgia"/>
                <a:cs typeface="Georgia"/>
              </a:rPr>
              <a:t>n  </a:t>
            </a:r>
            <a:r>
              <a:rPr sz="1800" spc="-25" dirty="0">
                <a:latin typeface="Georgia"/>
                <a:cs typeface="Georgia"/>
              </a:rPr>
              <a:t>(IPC)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8808" y="3364229"/>
            <a:ext cx="1062355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276860">
              <a:lnSpc>
                <a:spcPts val="1870"/>
              </a:lnSpc>
              <a:spcBef>
                <a:spcPts val="405"/>
              </a:spcBef>
            </a:pPr>
            <a:r>
              <a:rPr sz="1800" spc="-50" dirty="0">
                <a:latin typeface="Georgia"/>
                <a:cs typeface="Georgia"/>
              </a:rPr>
              <a:t>basic 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sch</a:t>
            </a:r>
            <a:r>
              <a:rPr sz="1800" spc="-45" dirty="0">
                <a:latin typeface="Georgia"/>
                <a:cs typeface="Georgia"/>
              </a:rPr>
              <a:t>eduling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066" y="4948872"/>
            <a:ext cx="7202284" cy="15576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73152" y="5434691"/>
            <a:ext cx="1561465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307340">
              <a:lnSpc>
                <a:spcPts val="1870"/>
              </a:lnSpc>
              <a:spcBef>
                <a:spcPts val="405"/>
              </a:spcBef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simplifies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im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ntation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0461" y="5434691"/>
            <a:ext cx="937894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46990">
              <a:lnSpc>
                <a:spcPts val="1870"/>
              </a:lnSpc>
              <a:spcBef>
                <a:spcPts val="405"/>
              </a:spcBef>
            </a:pP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provides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xi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ility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1" y="5315839"/>
            <a:ext cx="1688464" cy="7759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ctr">
              <a:lnSpc>
                <a:spcPct val="86700"/>
              </a:lnSpc>
              <a:spcBef>
                <a:spcPts val="385"/>
              </a:spcBef>
            </a:pP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well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suited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distributed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 environment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7718" y="847090"/>
            <a:ext cx="443357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Multithreading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6" y="684276"/>
            <a:ext cx="5204459" cy="13898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2974594"/>
            <a:ext cx="8229600" cy="6084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4847722"/>
            <a:ext cx="8229600" cy="6084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3" y="2081911"/>
            <a:ext cx="8126095" cy="4308872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94640" marR="375285" indent="-281940">
              <a:lnSpc>
                <a:spcPts val="2300"/>
              </a:lnSpc>
              <a:spcBef>
                <a:spcPts val="66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Technique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30" dirty="0">
                <a:solidFill>
                  <a:srgbClr val="252525"/>
                </a:solidFill>
                <a:latin typeface="Georgia"/>
                <a:cs typeface="Georgia"/>
              </a:rPr>
              <a:t>which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process,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executing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Georgia"/>
                <a:cs typeface="Georgia"/>
              </a:rPr>
              <a:t>application,</a:t>
            </a:r>
            <a:r>
              <a:rPr sz="24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2400" spc="-5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divided</a:t>
            </a:r>
            <a:r>
              <a:rPr sz="24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0" dirty="0">
                <a:solidFill>
                  <a:srgbClr val="252525"/>
                </a:solidFill>
                <a:latin typeface="Georgia"/>
                <a:cs typeface="Georgia"/>
              </a:rPr>
              <a:t>into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90" dirty="0">
                <a:solidFill>
                  <a:srgbClr val="252525"/>
                </a:solidFill>
                <a:latin typeface="Georgia"/>
                <a:cs typeface="Georgia"/>
              </a:rPr>
              <a:t>threads</a:t>
            </a:r>
            <a:r>
              <a:rPr sz="24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24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252525"/>
                </a:solidFill>
                <a:latin typeface="Georgia"/>
                <a:cs typeface="Georgia"/>
              </a:rPr>
              <a:t>can</a:t>
            </a:r>
            <a:r>
              <a:rPr sz="24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75" dirty="0">
                <a:solidFill>
                  <a:srgbClr val="252525"/>
                </a:solidFill>
                <a:latin typeface="Georgia"/>
                <a:cs typeface="Georgia"/>
              </a:rPr>
              <a:t>run</a:t>
            </a:r>
            <a:r>
              <a:rPr sz="24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400" spc="-65" dirty="0">
                <a:solidFill>
                  <a:srgbClr val="252525"/>
                </a:solidFill>
                <a:latin typeface="Georgia"/>
                <a:cs typeface="Georgia"/>
              </a:rPr>
              <a:t>concurrently</a:t>
            </a:r>
            <a:endParaRPr sz="2400">
              <a:latin typeface="Georgia"/>
              <a:cs typeface="Georgia"/>
            </a:endParaRPr>
          </a:p>
          <a:p>
            <a:pPr marL="202565">
              <a:lnSpc>
                <a:spcPct val="100000"/>
              </a:lnSpc>
              <a:spcBef>
                <a:spcPts val="2320"/>
              </a:spcBef>
            </a:pPr>
            <a:r>
              <a:rPr sz="2600" spc="-55" dirty="0">
                <a:solidFill>
                  <a:srgbClr val="FFFFFF"/>
                </a:solidFill>
                <a:latin typeface="Georgia"/>
                <a:cs typeface="Georgia"/>
              </a:rPr>
              <a:t>Thread</a:t>
            </a:r>
            <a:endParaRPr sz="2600">
              <a:latin typeface="Georgia"/>
              <a:cs typeface="Georgia"/>
            </a:endParaRPr>
          </a:p>
          <a:p>
            <a:pPr marL="563245" lvl="1" indent="-229235">
              <a:lnSpc>
                <a:spcPct val="100000"/>
              </a:lnSpc>
              <a:spcBef>
                <a:spcPts val="1005"/>
              </a:spcBef>
              <a:buChar char="•"/>
              <a:tabLst>
                <a:tab pos="563245" algn="l"/>
                <a:tab pos="563880" algn="l"/>
              </a:tabLst>
            </a:pPr>
            <a:r>
              <a:rPr sz="2000" spc="-55" dirty="0">
                <a:latin typeface="Georgia"/>
                <a:cs typeface="Georgia"/>
              </a:rPr>
              <a:t>dispatchable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unit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of</a:t>
            </a:r>
            <a:r>
              <a:rPr sz="2000" spc="204" dirty="0">
                <a:latin typeface="Georgia"/>
                <a:cs typeface="Georgia"/>
              </a:rPr>
              <a:t> </a:t>
            </a:r>
            <a:r>
              <a:rPr sz="2000" spc="-35" dirty="0">
                <a:latin typeface="Georgia"/>
                <a:cs typeface="Georgia"/>
              </a:rPr>
              <a:t>work</a:t>
            </a:r>
            <a:endParaRPr sz="2000">
              <a:latin typeface="Georgia"/>
              <a:cs typeface="Georgia"/>
            </a:endParaRPr>
          </a:p>
          <a:p>
            <a:pPr marL="563245" marR="1147445" lvl="1" indent="-228600">
              <a:lnSpc>
                <a:spcPts val="2090"/>
              </a:lnSpc>
              <a:spcBef>
                <a:spcPts val="459"/>
              </a:spcBef>
              <a:buChar char="•"/>
              <a:tabLst>
                <a:tab pos="563245" algn="l"/>
                <a:tab pos="563880" algn="l"/>
              </a:tabLst>
            </a:pPr>
            <a:r>
              <a:rPr sz="2000" spc="-50" dirty="0">
                <a:latin typeface="Georgia"/>
                <a:cs typeface="Georgia"/>
              </a:rPr>
              <a:t>includes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30" dirty="0">
                <a:latin typeface="Georgia"/>
                <a:cs typeface="Georgia"/>
              </a:rPr>
              <a:t>a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processor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context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its</a:t>
            </a:r>
            <a:r>
              <a:rPr sz="2000" spc="20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own</a:t>
            </a:r>
            <a:r>
              <a:rPr sz="2000" spc="20" dirty="0">
                <a:latin typeface="Georgia"/>
                <a:cs typeface="Georgia"/>
              </a:rPr>
              <a:t> </a:t>
            </a:r>
            <a:r>
              <a:rPr sz="2000" spc="-50" dirty="0">
                <a:latin typeface="Georgia"/>
                <a:cs typeface="Georgia"/>
              </a:rPr>
              <a:t>data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area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40" dirty="0">
                <a:latin typeface="Georgia"/>
                <a:cs typeface="Georgia"/>
              </a:rPr>
              <a:t>to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enable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subroutine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branching</a:t>
            </a:r>
            <a:endParaRPr sz="2000">
              <a:latin typeface="Georgia"/>
              <a:cs typeface="Georgia"/>
            </a:endParaRPr>
          </a:p>
          <a:p>
            <a:pPr marL="563245" lvl="1" indent="-229235">
              <a:lnSpc>
                <a:spcPct val="100000"/>
              </a:lnSpc>
              <a:spcBef>
                <a:spcPts val="114"/>
              </a:spcBef>
              <a:buChar char="•"/>
              <a:tabLst>
                <a:tab pos="563245" algn="l"/>
                <a:tab pos="563880" algn="l"/>
              </a:tabLst>
            </a:pPr>
            <a:r>
              <a:rPr sz="2000" spc="-55" dirty="0">
                <a:latin typeface="Georgia"/>
                <a:cs typeface="Georgia"/>
              </a:rPr>
              <a:t>executes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sequentially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is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interruptible</a:t>
            </a:r>
            <a:endParaRPr sz="2000">
              <a:latin typeface="Georgia"/>
              <a:cs typeface="Georgia"/>
            </a:endParaRPr>
          </a:p>
          <a:p>
            <a:pPr marL="202565">
              <a:lnSpc>
                <a:spcPct val="100000"/>
              </a:lnSpc>
              <a:spcBef>
                <a:spcPts val="1070"/>
              </a:spcBef>
            </a:pPr>
            <a:r>
              <a:rPr sz="2600" spc="-65" dirty="0">
                <a:solidFill>
                  <a:srgbClr val="FFFFFF"/>
                </a:solidFill>
                <a:latin typeface="Georgia"/>
                <a:cs typeface="Georgia"/>
              </a:rPr>
              <a:t>Process</a:t>
            </a:r>
            <a:endParaRPr sz="2600">
              <a:latin typeface="Georgia"/>
              <a:cs typeface="Georgia"/>
            </a:endParaRPr>
          </a:p>
          <a:p>
            <a:pPr marL="563245" lvl="1" indent="-229235">
              <a:lnSpc>
                <a:spcPct val="100000"/>
              </a:lnSpc>
              <a:spcBef>
                <a:spcPts val="1010"/>
              </a:spcBef>
              <a:buChar char="•"/>
              <a:tabLst>
                <a:tab pos="563245" algn="l"/>
                <a:tab pos="563880" algn="l"/>
              </a:tabLst>
            </a:pPr>
            <a:r>
              <a:rPr sz="2000" spc="-30" dirty="0">
                <a:latin typeface="Georgia"/>
                <a:cs typeface="Georgia"/>
              </a:rPr>
              <a:t>a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35" dirty="0">
                <a:latin typeface="Georgia"/>
                <a:cs typeface="Georgia"/>
              </a:rPr>
              <a:t>collection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of</a:t>
            </a:r>
            <a:r>
              <a:rPr sz="2000" spc="240" dirty="0">
                <a:latin typeface="Georgia"/>
                <a:cs typeface="Georgia"/>
              </a:rPr>
              <a:t> </a:t>
            </a:r>
            <a:r>
              <a:rPr sz="2000" spc="-40" dirty="0">
                <a:latin typeface="Georgia"/>
                <a:cs typeface="Georgia"/>
              </a:rPr>
              <a:t>one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50" dirty="0">
                <a:latin typeface="Georgia"/>
                <a:cs typeface="Georgia"/>
              </a:rPr>
              <a:t>or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more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75" dirty="0">
                <a:latin typeface="Georgia"/>
                <a:cs typeface="Georgia"/>
              </a:rPr>
              <a:t>threads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associated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system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resources</a:t>
            </a:r>
            <a:endParaRPr sz="2000">
              <a:latin typeface="Georgia"/>
              <a:cs typeface="Georgia"/>
            </a:endParaRPr>
          </a:p>
          <a:p>
            <a:pPr marL="563245" marR="5080" lvl="1" indent="-228600">
              <a:lnSpc>
                <a:spcPts val="2090"/>
              </a:lnSpc>
              <a:spcBef>
                <a:spcPts val="459"/>
              </a:spcBef>
              <a:buChar char="•"/>
              <a:tabLst>
                <a:tab pos="563245" algn="l"/>
                <a:tab pos="563880" algn="l"/>
              </a:tabLst>
            </a:pPr>
            <a:r>
              <a:rPr sz="2000" spc="-65" dirty="0">
                <a:latin typeface="Georgia"/>
                <a:cs typeface="Georgia"/>
              </a:rPr>
              <a:t>programmer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has</a:t>
            </a:r>
            <a:r>
              <a:rPr sz="2000" spc="20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greater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control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over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the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modularity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of</a:t>
            </a:r>
            <a:r>
              <a:rPr sz="2000" spc="245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the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application </a:t>
            </a:r>
            <a:r>
              <a:rPr sz="2000" spc="-465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and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70" dirty="0">
                <a:latin typeface="Georgia"/>
                <a:cs typeface="Georgia"/>
              </a:rPr>
              <a:t>the</a:t>
            </a:r>
            <a:r>
              <a:rPr sz="2000" spc="35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timing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of</a:t>
            </a:r>
            <a:r>
              <a:rPr sz="2000" spc="235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application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spc="-65" dirty="0">
                <a:latin typeface="Georgia"/>
                <a:cs typeface="Georgia"/>
              </a:rPr>
              <a:t>related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75" dirty="0">
                <a:latin typeface="Georgia"/>
                <a:cs typeface="Georgia"/>
              </a:rPr>
              <a:t>events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5003" y="160020"/>
            <a:ext cx="5276215" cy="2155190"/>
            <a:chOff x="1905000" y="160020"/>
            <a:chExt cx="5276215" cy="21551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47" y="160020"/>
              <a:ext cx="4981956" cy="14691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00" y="845820"/>
              <a:ext cx="5276088" cy="14691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09244" y="340823"/>
            <a:ext cx="4426585" cy="150431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marR="5080" indent="231140">
              <a:lnSpc>
                <a:spcPts val="5400"/>
              </a:lnSpc>
              <a:spcBef>
                <a:spcPts val="975"/>
              </a:spcBef>
            </a:pPr>
            <a:r>
              <a:rPr spc="160" dirty="0"/>
              <a:t>Multicore </a:t>
            </a:r>
            <a:r>
              <a:rPr spc="560" dirty="0"/>
              <a:t>OS </a:t>
            </a:r>
            <a:r>
              <a:rPr spc="565" dirty="0"/>
              <a:t> </a:t>
            </a:r>
            <a:r>
              <a:rPr spc="180" dirty="0"/>
              <a:t>Considera</a:t>
            </a:r>
            <a:r>
              <a:rPr spc="145" dirty="0"/>
              <a:t>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943" y="2310514"/>
            <a:ext cx="3241675" cy="2736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design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challenge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many-core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multicore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is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efficiently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harness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multicore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processing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power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intelligently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manage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substantial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on-chip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resources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efficiently</a:t>
            </a:r>
            <a:endParaRPr sz="18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Potential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parallelism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exists</a:t>
            </a:r>
            <a:endParaRPr sz="1800">
              <a:latin typeface="Georgia"/>
              <a:cs typeface="Georgia"/>
            </a:endParaRPr>
          </a:p>
          <a:p>
            <a:pPr marL="294640">
              <a:lnSpc>
                <a:spcPct val="100000"/>
              </a:lnSpc>
            </a:pP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three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levels: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78203" y="2438400"/>
            <a:ext cx="4681855" cy="4064000"/>
            <a:chOff x="3378200" y="2438400"/>
            <a:chExt cx="4681855" cy="40640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8200" y="2438400"/>
              <a:ext cx="4064000" cy="4064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10200" y="2846958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2481199" y="0"/>
                  </a:moveTo>
                  <a:lnTo>
                    <a:pt x="160400" y="0"/>
                  </a:lnTo>
                  <a:lnTo>
                    <a:pt x="109679" y="8171"/>
                  </a:lnTo>
                  <a:lnTo>
                    <a:pt x="65644" y="30931"/>
                  </a:lnTo>
                  <a:lnTo>
                    <a:pt x="30931" y="65644"/>
                  </a:lnTo>
                  <a:lnTo>
                    <a:pt x="8171" y="109679"/>
                  </a:lnTo>
                  <a:lnTo>
                    <a:pt x="0" y="160400"/>
                  </a:lnTo>
                  <a:lnTo>
                    <a:pt x="0" y="801751"/>
                  </a:lnTo>
                  <a:lnTo>
                    <a:pt x="8171" y="852410"/>
                  </a:lnTo>
                  <a:lnTo>
                    <a:pt x="30931" y="896407"/>
                  </a:lnTo>
                  <a:lnTo>
                    <a:pt x="65644" y="931102"/>
                  </a:lnTo>
                  <a:lnTo>
                    <a:pt x="109679" y="953854"/>
                  </a:lnTo>
                  <a:lnTo>
                    <a:pt x="160400" y="962024"/>
                  </a:lnTo>
                  <a:lnTo>
                    <a:pt x="2481199" y="962024"/>
                  </a:lnTo>
                  <a:lnTo>
                    <a:pt x="2531920" y="953854"/>
                  </a:lnTo>
                  <a:lnTo>
                    <a:pt x="2575955" y="931102"/>
                  </a:lnTo>
                  <a:lnTo>
                    <a:pt x="2610668" y="896407"/>
                  </a:lnTo>
                  <a:lnTo>
                    <a:pt x="2633428" y="852410"/>
                  </a:lnTo>
                  <a:lnTo>
                    <a:pt x="2641600" y="801751"/>
                  </a:lnTo>
                  <a:lnTo>
                    <a:pt x="2641600" y="160400"/>
                  </a:lnTo>
                  <a:lnTo>
                    <a:pt x="2633428" y="109679"/>
                  </a:lnTo>
                  <a:lnTo>
                    <a:pt x="2610668" y="65644"/>
                  </a:lnTo>
                  <a:lnTo>
                    <a:pt x="2575955" y="30931"/>
                  </a:lnTo>
                  <a:lnTo>
                    <a:pt x="2531920" y="8171"/>
                  </a:lnTo>
                  <a:lnTo>
                    <a:pt x="248119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0200" y="2846958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0" y="160400"/>
                  </a:moveTo>
                  <a:lnTo>
                    <a:pt x="8171" y="109679"/>
                  </a:lnTo>
                  <a:lnTo>
                    <a:pt x="30931" y="65644"/>
                  </a:lnTo>
                  <a:lnTo>
                    <a:pt x="65644" y="30931"/>
                  </a:lnTo>
                  <a:lnTo>
                    <a:pt x="109679" y="8171"/>
                  </a:lnTo>
                  <a:lnTo>
                    <a:pt x="160400" y="0"/>
                  </a:lnTo>
                  <a:lnTo>
                    <a:pt x="2481199" y="0"/>
                  </a:lnTo>
                  <a:lnTo>
                    <a:pt x="2531920" y="8171"/>
                  </a:lnTo>
                  <a:lnTo>
                    <a:pt x="2575955" y="30931"/>
                  </a:lnTo>
                  <a:lnTo>
                    <a:pt x="2610668" y="65644"/>
                  </a:lnTo>
                  <a:lnTo>
                    <a:pt x="2633428" y="109679"/>
                  </a:lnTo>
                  <a:lnTo>
                    <a:pt x="2641600" y="160400"/>
                  </a:lnTo>
                  <a:lnTo>
                    <a:pt x="2641600" y="801751"/>
                  </a:lnTo>
                  <a:lnTo>
                    <a:pt x="2633428" y="852410"/>
                  </a:lnTo>
                  <a:lnTo>
                    <a:pt x="2610668" y="896407"/>
                  </a:lnTo>
                  <a:lnTo>
                    <a:pt x="2575955" y="931102"/>
                  </a:lnTo>
                  <a:lnTo>
                    <a:pt x="2531920" y="953854"/>
                  </a:lnTo>
                  <a:lnTo>
                    <a:pt x="2481199" y="962024"/>
                  </a:lnTo>
                  <a:lnTo>
                    <a:pt x="160400" y="962024"/>
                  </a:lnTo>
                  <a:lnTo>
                    <a:pt x="109679" y="953854"/>
                  </a:lnTo>
                  <a:lnTo>
                    <a:pt x="65644" y="931102"/>
                  </a:lnTo>
                  <a:lnTo>
                    <a:pt x="30931" y="896407"/>
                  </a:lnTo>
                  <a:lnTo>
                    <a:pt x="8171" y="852410"/>
                  </a:lnTo>
                  <a:lnTo>
                    <a:pt x="0" y="801751"/>
                  </a:lnTo>
                  <a:lnTo>
                    <a:pt x="0" y="160400"/>
                  </a:lnTo>
                  <a:close/>
                </a:path>
              </a:pathLst>
            </a:custGeom>
            <a:ln w="15875">
              <a:solidFill>
                <a:srgbClr val="0D33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0200" y="3929252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2481199" y="0"/>
                  </a:moveTo>
                  <a:lnTo>
                    <a:pt x="160400" y="0"/>
                  </a:lnTo>
                  <a:lnTo>
                    <a:pt x="109679" y="8171"/>
                  </a:lnTo>
                  <a:lnTo>
                    <a:pt x="65644" y="30931"/>
                  </a:lnTo>
                  <a:lnTo>
                    <a:pt x="30931" y="65644"/>
                  </a:lnTo>
                  <a:lnTo>
                    <a:pt x="8171" y="109679"/>
                  </a:lnTo>
                  <a:lnTo>
                    <a:pt x="0" y="160401"/>
                  </a:lnTo>
                  <a:lnTo>
                    <a:pt x="0" y="801751"/>
                  </a:lnTo>
                  <a:lnTo>
                    <a:pt x="8171" y="852410"/>
                  </a:lnTo>
                  <a:lnTo>
                    <a:pt x="30931" y="896407"/>
                  </a:lnTo>
                  <a:lnTo>
                    <a:pt x="65644" y="931102"/>
                  </a:lnTo>
                  <a:lnTo>
                    <a:pt x="109679" y="953854"/>
                  </a:lnTo>
                  <a:lnTo>
                    <a:pt x="160400" y="962025"/>
                  </a:lnTo>
                  <a:lnTo>
                    <a:pt x="2481199" y="962025"/>
                  </a:lnTo>
                  <a:lnTo>
                    <a:pt x="2531920" y="953854"/>
                  </a:lnTo>
                  <a:lnTo>
                    <a:pt x="2575955" y="931102"/>
                  </a:lnTo>
                  <a:lnTo>
                    <a:pt x="2610668" y="896407"/>
                  </a:lnTo>
                  <a:lnTo>
                    <a:pt x="2633428" y="852410"/>
                  </a:lnTo>
                  <a:lnTo>
                    <a:pt x="2641600" y="801751"/>
                  </a:lnTo>
                  <a:lnTo>
                    <a:pt x="2641600" y="160401"/>
                  </a:lnTo>
                  <a:lnTo>
                    <a:pt x="2633428" y="109679"/>
                  </a:lnTo>
                  <a:lnTo>
                    <a:pt x="2610668" y="65644"/>
                  </a:lnTo>
                  <a:lnTo>
                    <a:pt x="2575955" y="30931"/>
                  </a:lnTo>
                  <a:lnTo>
                    <a:pt x="2531920" y="8171"/>
                  </a:lnTo>
                  <a:lnTo>
                    <a:pt x="248119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0200" y="3929252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0" y="160401"/>
                  </a:moveTo>
                  <a:lnTo>
                    <a:pt x="8171" y="109679"/>
                  </a:lnTo>
                  <a:lnTo>
                    <a:pt x="30931" y="65644"/>
                  </a:lnTo>
                  <a:lnTo>
                    <a:pt x="65644" y="30931"/>
                  </a:lnTo>
                  <a:lnTo>
                    <a:pt x="109679" y="8171"/>
                  </a:lnTo>
                  <a:lnTo>
                    <a:pt x="160400" y="0"/>
                  </a:lnTo>
                  <a:lnTo>
                    <a:pt x="2481199" y="0"/>
                  </a:lnTo>
                  <a:lnTo>
                    <a:pt x="2531920" y="8171"/>
                  </a:lnTo>
                  <a:lnTo>
                    <a:pt x="2575955" y="30931"/>
                  </a:lnTo>
                  <a:lnTo>
                    <a:pt x="2610668" y="65644"/>
                  </a:lnTo>
                  <a:lnTo>
                    <a:pt x="2633428" y="109679"/>
                  </a:lnTo>
                  <a:lnTo>
                    <a:pt x="2641600" y="160401"/>
                  </a:lnTo>
                  <a:lnTo>
                    <a:pt x="2641600" y="801751"/>
                  </a:lnTo>
                  <a:lnTo>
                    <a:pt x="2633428" y="852410"/>
                  </a:lnTo>
                  <a:lnTo>
                    <a:pt x="2610668" y="896407"/>
                  </a:lnTo>
                  <a:lnTo>
                    <a:pt x="2575955" y="931102"/>
                  </a:lnTo>
                  <a:lnTo>
                    <a:pt x="2531920" y="953854"/>
                  </a:lnTo>
                  <a:lnTo>
                    <a:pt x="2481199" y="962025"/>
                  </a:lnTo>
                  <a:lnTo>
                    <a:pt x="160400" y="962025"/>
                  </a:lnTo>
                  <a:lnTo>
                    <a:pt x="109679" y="953854"/>
                  </a:lnTo>
                  <a:lnTo>
                    <a:pt x="65644" y="931102"/>
                  </a:lnTo>
                  <a:lnTo>
                    <a:pt x="30931" y="896407"/>
                  </a:lnTo>
                  <a:lnTo>
                    <a:pt x="8171" y="852410"/>
                  </a:lnTo>
                  <a:lnTo>
                    <a:pt x="0" y="801751"/>
                  </a:lnTo>
                  <a:lnTo>
                    <a:pt x="0" y="160401"/>
                  </a:lnTo>
                  <a:close/>
                </a:path>
              </a:pathLst>
            </a:custGeom>
            <a:ln w="15875">
              <a:solidFill>
                <a:srgbClr val="0D33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0200" y="5011547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2481199" y="0"/>
                  </a:moveTo>
                  <a:lnTo>
                    <a:pt x="160400" y="0"/>
                  </a:lnTo>
                  <a:lnTo>
                    <a:pt x="109679" y="8170"/>
                  </a:lnTo>
                  <a:lnTo>
                    <a:pt x="65644" y="30922"/>
                  </a:lnTo>
                  <a:lnTo>
                    <a:pt x="30931" y="65617"/>
                  </a:lnTo>
                  <a:lnTo>
                    <a:pt x="8171" y="109614"/>
                  </a:lnTo>
                  <a:lnTo>
                    <a:pt x="0" y="160273"/>
                  </a:lnTo>
                  <a:lnTo>
                    <a:pt x="0" y="801674"/>
                  </a:lnTo>
                  <a:lnTo>
                    <a:pt x="8171" y="852355"/>
                  </a:lnTo>
                  <a:lnTo>
                    <a:pt x="30931" y="896370"/>
                  </a:lnTo>
                  <a:lnTo>
                    <a:pt x="65644" y="931077"/>
                  </a:lnTo>
                  <a:lnTo>
                    <a:pt x="109679" y="953838"/>
                  </a:lnTo>
                  <a:lnTo>
                    <a:pt x="160400" y="962012"/>
                  </a:lnTo>
                  <a:lnTo>
                    <a:pt x="2481199" y="962012"/>
                  </a:lnTo>
                  <a:lnTo>
                    <a:pt x="2531920" y="953838"/>
                  </a:lnTo>
                  <a:lnTo>
                    <a:pt x="2575955" y="931077"/>
                  </a:lnTo>
                  <a:lnTo>
                    <a:pt x="2610668" y="896370"/>
                  </a:lnTo>
                  <a:lnTo>
                    <a:pt x="2633428" y="852355"/>
                  </a:lnTo>
                  <a:lnTo>
                    <a:pt x="2641600" y="801674"/>
                  </a:lnTo>
                  <a:lnTo>
                    <a:pt x="2641600" y="160273"/>
                  </a:lnTo>
                  <a:lnTo>
                    <a:pt x="2633428" y="109614"/>
                  </a:lnTo>
                  <a:lnTo>
                    <a:pt x="2610668" y="65617"/>
                  </a:lnTo>
                  <a:lnTo>
                    <a:pt x="2575955" y="30922"/>
                  </a:lnTo>
                  <a:lnTo>
                    <a:pt x="2531920" y="8170"/>
                  </a:lnTo>
                  <a:lnTo>
                    <a:pt x="248119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0200" y="5011547"/>
              <a:ext cx="2641600" cy="962025"/>
            </a:xfrm>
            <a:custGeom>
              <a:avLst/>
              <a:gdLst/>
              <a:ahLst/>
              <a:cxnLst/>
              <a:rect l="l" t="t" r="r" b="b"/>
              <a:pathLst>
                <a:path w="2641600" h="962025">
                  <a:moveTo>
                    <a:pt x="0" y="160273"/>
                  </a:moveTo>
                  <a:lnTo>
                    <a:pt x="8171" y="109614"/>
                  </a:lnTo>
                  <a:lnTo>
                    <a:pt x="30931" y="65617"/>
                  </a:lnTo>
                  <a:lnTo>
                    <a:pt x="65644" y="30922"/>
                  </a:lnTo>
                  <a:lnTo>
                    <a:pt x="109679" y="8170"/>
                  </a:lnTo>
                  <a:lnTo>
                    <a:pt x="160400" y="0"/>
                  </a:lnTo>
                  <a:lnTo>
                    <a:pt x="2481199" y="0"/>
                  </a:lnTo>
                  <a:lnTo>
                    <a:pt x="2531920" y="8170"/>
                  </a:lnTo>
                  <a:lnTo>
                    <a:pt x="2575955" y="30922"/>
                  </a:lnTo>
                  <a:lnTo>
                    <a:pt x="2610668" y="65617"/>
                  </a:lnTo>
                  <a:lnTo>
                    <a:pt x="2633428" y="109614"/>
                  </a:lnTo>
                  <a:lnTo>
                    <a:pt x="2641600" y="160273"/>
                  </a:lnTo>
                  <a:lnTo>
                    <a:pt x="2641600" y="801674"/>
                  </a:lnTo>
                  <a:lnTo>
                    <a:pt x="2633428" y="852355"/>
                  </a:lnTo>
                  <a:lnTo>
                    <a:pt x="2610668" y="896370"/>
                  </a:lnTo>
                  <a:lnTo>
                    <a:pt x="2575955" y="931077"/>
                  </a:lnTo>
                  <a:lnTo>
                    <a:pt x="2531920" y="953838"/>
                  </a:lnTo>
                  <a:lnTo>
                    <a:pt x="2481199" y="962012"/>
                  </a:lnTo>
                  <a:lnTo>
                    <a:pt x="160400" y="962012"/>
                  </a:lnTo>
                  <a:lnTo>
                    <a:pt x="109679" y="953838"/>
                  </a:lnTo>
                  <a:lnTo>
                    <a:pt x="65644" y="931077"/>
                  </a:lnTo>
                  <a:lnTo>
                    <a:pt x="30931" y="896370"/>
                  </a:lnTo>
                  <a:lnTo>
                    <a:pt x="8171" y="852355"/>
                  </a:lnTo>
                  <a:lnTo>
                    <a:pt x="0" y="801674"/>
                  </a:lnTo>
                  <a:lnTo>
                    <a:pt x="0" y="160273"/>
                  </a:lnTo>
                  <a:close/>
                </a:path>
              </a:pathLst>
            </a:custGeom>
            <a:ln w="15875">
              <a:solidFill>
                <a:srgbClr val="0D33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10913" y="3003932"/>
            <a:ext cx="2441575" cy="2939266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86995" marR="78740" indent="-2540" algn="ctr">
              <a:lnSpc>
                <a:spcPct val="86800"/>
              </a:lnSpc>
              <a:spcBef>
                <a:spcPts val="325"/>
              </a:spcBef>
            </a:pPr>
            <a:r>
              <a:rPr sz="1400" spc="-45" dirty="0">
                <a:latin typeface="Georgia"/>
                <a:cs typeface="Georgia"/>
              </a:rPr>
              <a:t>hardware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parallelism</a:t>
            </a:r>
            <a:r>
              <a:rPr sz="1400" spc="-10" dirty="0">
                <a:latin typeface="Georgia"/>
                <a:cs typeface="Georgia"/>
              </a:rPr>
              <a:t> </a:t>
            </a:r>
            <a:r>
              <a:rPr sz="1400" spc="-25" dirty="0">
                <a:latin typeface="Georgia"/>
                <a:cs typeface="Georgia"/>
              </a:rPr>
              <a:t>within </a:t>
            </a:r>
            <a:r>
              <a:rPr sz="1400" spc="-20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each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core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processor,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known</a:t>
            </a:r>
            <a:r>
              <a:rPr sz="1400" spc="-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as </a:t>
            </a:r>
            <a:r>
              <a:rPr sz="1400" spc="-32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instruction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level</a:t>
            </a:r>
            <a:r>
              <a:rPr sz="1400" spc="-2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parallelism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050">
              <a:latin typeface="Georgia"/>
              <a:cs typeface="Georgia"/>
            </a:endParaRPr>
          </a:p>
          <a:p>
            <a:pPr marL="22860" marR="16510" algn="ctr">
              <a:lnSpc>
                <a:spcPct val="86800"/>
              </a:lnSpc>
              <a:spcBef>
                <a:spcPts val="5"/>
              </a:spcBef>
            </a:pPr>
            <a:r>
              <a:rPr sz="1400" spc="-40" dirty="0">
                <a:latin typeface="Georgia"/>
                <a:cs typeface="Georgia"/>
              </a:rPr>
              <a:t>potential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for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multiprogramming </a:t>
            </a:r>
            <a:r>
              <a:rPr sz="1400" spc="-32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and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multithreaded</a:t>
            </a:r>
            <a:r>
              <a:rPr sz="1400" spc="-20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execution </a:t>
            </a:r>
            <a:r>
              <a:rPr sz="1400" spc="-25" dirty="0">
                <a:latin typeface="Georgia"/>
                <a:cs typeface="Georgia"/>
              </a:rPr>
              <a:t> within</a:t>
            </a:r>
            <a:r>
              <a:rPr sz="1400" spc="-5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each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processor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Georgia"/>
              <a:cs typeface="Georgia"/>
            </a:endParaRPr>
          </a:p>
          <a:p>
            <a:pPr marL="12065" marR="5080" algn="ctr">
              <a:lnSpc>
                <a:spcPct val="86700"/>
              </a:lnSpc>
            </a:pPr>
            <a:r>
              <a:rPr sz="1400" spc="-40" dirty="0">
                <a:latin typeface="Georgia"/>
                <a:cs typeface="Georgia"/>
              </a:rPr>
              <a:t>potential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for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a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single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application </a:t>
            </a:r>
            <a:r>
              <a:rPr sz="1400" spc="-320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to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execute</a:t>
            </a:r>
            <a:r>
              <a:rPr sz="1400" spc="-10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in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concurrent </a:t>
            </a:r>
            <a:r>
              <a:rPr sz="1400" spc="-3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processes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threads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across </a:t>
            </a:r>
            <a:r>
              <a:rPr sz="1400" spc="-40" dirty="0">
                <a:latin typeface="Georgia"/>
                <a:cs typeface="Georgia"/>
              </a:rPr>
              <a:t> multiple</a:t>
            </a:r>
            <a:r>
              <a:rPr sz="1400" spc="-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cores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393" y="264033"/>
            <a:ext cx="7665212" cy="1504976"/>
          </a:xfrm>
          <a:prstGeom prst="rect">
            <a:avLst/>
          </a:prstGeom>
        </p:spPr>
        <p:txBody>
          <a:bodyPr vert="horz" wrap="square" lIns="0" tIns="697941" rIns="0" bIns="0" rtlCol="0">
            <a:spAutoFit/>
          </a:bodyPr>
          <a:lstStyle/>
          <a:p>
            <a:pPr marL="159004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Client/Server</a:t>
            </a:r>
            <a:r>
              <a:rPr spc="130" dirty="0"/>
              <a:t> </a:t>
            </a:r>
            <a:r>
              <a:rPr spc="150" dirty="0"/>
              <a:t>Model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0907" y="787908"/>
            <a:ext cx="6858000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7718" y="2241930"/>
            <a:ext cx="3468370" cy="324653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4005" marR="5080" indent="-281940">
              <a:lnSpc>
                <a:spcPct val="80000"/>
              </a:lnSpc>
              <a:spcBef>
                <a:spcPts val="62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Windows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2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services,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environmental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subsystems,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2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applications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are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52525"/>
                </a:solidFill>
                <a:latin typeface="Georgia"/>
                <a:cs typeface="Georgia"/>
              </a:rPr>
              <a:t>all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structured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using</a:t>
            </a:r>
            <a:r>
              <a:rPr sz="2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client/server</a:t>
            </a:r>
            <a:r>
              <a:rPr sz="2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model</a:t>
            </a:r>
            <a:endParaRPr sz="2200">
              <a:latin typeface="Georgia"/>
              <a:cs typeface="Georgia"/>
            </a:endParaRPr>
          </a:p>
          <a:p>
            <a:pPr marL="294005" marR="107950" indent="-281940">
              <a:lnSpc>
                <a:spcPct val="801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spc="-20" dirty="0">
                <a:solidFill>
                  <a:srgbClr val="252525"/>
                </a:solidFill>
                <a:latin typeface="Georgia"/>
                <a:cs typeface="Georgia"/>
              </a:rPr>
              <a:t>Common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2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distributed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80" dirty="0">
                <a:solidFill>
                  <a:srgbClr val="252525"/>
                </a:solidFill>
                <a:latin typeface="Georgia"/>
                <a:cs typeface="Georgia"/>
              </a:rPr>
              <a:t>systems,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90" dirty="0">
                <a:solidFill>
                  <a:srgbClr val="252525"/>
                </a:solidFill>
                <a:latin typeface="Georgia"/>
                <a:cs typeface="Georgia"/>
              </a:rPr>
              <a:t>but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can </a:t>
            </a:r>
            <a:r>
              <a:rPr sz="2200" spc="-85" dirty="0">
                <a:solidFill>
                  <a:srgbClr val="252525"/>
                </a:solidFill>
                <a:latin typeface="Georgia"/>
                <a:cs typeface="Georgia"/>
              </a:rPr>
              <a:t>be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used </a:t>
            </a:r>
            <a:r>
              <a:rPr sz="2200" spc="-7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internal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2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single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75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endParaRPr sz="2200">
              <a:latin typeface="Georgia"/>
              <a:cs typeface="Georgia"/>
            </a:endParaRPr>
          </a:p>
          <a:p>
            <a:pPr marL="294005" marR="365760" indent="-281940">
              <a:lnSpc>
                <a:spcPts val="2110"/>
              </a:lnSpc>
              <a:spcBef>
                <a:spcPts val="178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2200" spc="-65" dirty="0">
                <a:solidFill>
                  <a:srgbClr val="252525"/>
                </a:solidFill>
                <a:latin typeface="Georgia"/>
                <a:cs typeface="Georgia"/>
              </a:rPr>
              <a:t>Processes</a:t>
            </a:r>
            <a:r>
              <a:rPr sz="22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55" dirty="0">
                <a:solidFill>
                  <a:srgbClr val="252525"/>
                </a:solidFill>
                <a:latin typeface="Georgia"/>
                <a:cs typeface="Georgia"/>
              </a:rPr>
              <a:t>communicate </a:t>
            </a:r>
            <a:r>
              <a:rPr sz="2200" spc="-5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-20" dirty="0">
                <a:solidFill>
                  <a:srgbClr val="252525"/>
                </a:solidFill>
                <a:latin typeface="Georgia"/>
                <a:cs typeface="Georgia"/>
              </a:rPr>
              <a:t>via</a:t>
            </a:r>
            <a:r>
              <a:rPr sz="2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200" spc="65" dirty="0">
                <a:solidFill>
                  <a:srgbClr val="252525"/>
                </a:solidFill>
                <a:latin typeface="Georgia"/>
                <a:cs typeface="Georgia"/>
              </a:rPr>
              <a:t>RPC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091" y="2139379"/>
            <a:ext cx="3488054" cy="3676776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875"/>
              </a:spcBef>
              <a:buClr>
                <a:srgbClr val="990000"/>
              </a:buClr>
              <a:buSzPct val="73913"/>
              <a:buFont typeface="Wingdings"/>
              <a:buChar char=""/>
              <a:tabLst>
                <a:tab pos="294640" algn="l"/>
              </a:tabLst>
            </a:pPr>
            <a:r>
              <a:rPr sz="2300" spc="-50" dirty="0">
                <a:solidFill>
                  <a:srgbClr val="252525"/>
                </a:solidFill>
                <a:latin typeface="Georgia"/>
                <a:cs typeface="Georgia"/>
              </a:rPr>
              <a:t>Advantages:</a:t>
            </a:r>
            <a:endParaRPr sz="2300">
              <a:latin typeface="Georgia"/>
              <a:cs typeface="Georgia"/>
            </a:endParaRPr>
          </a:p>
          <a:p>
            <a:pPr marL="589915" lvl="1" indent="-296545">
              <a:lnSpc>
                <a:spcPct val="100000"/>
              </a:lnSpc>
              <a:spcBef>
                <a:spcPts val="705"/>
              </a:spcBef>
              <a:buClr>
                <a:srgbClr val="990000"/>
              </a:buClr>
              <a:buSzPct val="7380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1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simplifies</a:t>
            </a:r>
            <a:r>
              <a:rPr sz="21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21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40" dirty="0">
                <a:solidFill>
                  <a:srgbClr val="252525"/>
                </a:solidFill>
                <a:latin typeface="Georgia"/>
                <a:cs typeface="Georgia"/>
              </a:rPr>
              <a:t>Executive</a:t>
            </a:r>
            <a:endParaRPr sz="2100">
              <a:latin typeface="Georgia"/>
              <a:cs typeface="Georgia"/>
            </a:endParaRPr>
          </a:p>
          <a:p>
            <a:pPr marL="589915" lvl="1" indent="-296545">
              <a:lnSpc>
                <a:spcPct val="100000"/>
              </a:lnSpc>
              <a:spcBef>
                <a:spcPts val="695"/>
              </a:spcBef>
              <a:buClr>
                <a:srgbClr val="990000"/>
              </a:buClr>
              <a:buSzPct val="7380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1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0" dirty="0">
                <a:solidFill>
                  <a:srgbClr val="252525"/>
                </a:solidFill>
                <a:latin typeface="Georgia"/>
                <a:cs typeface="Georgia"/>
              </a:rPr>
              <a:t>improves</a:t>
            </a:r>
            <a:r>
              <a:rPr sz="21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0" dirty="0">
                <a:solidFill>
                  <a:srgbClr val="252525"/>
                </a:solidFill>
                <a:latin typeface="Georgia"/>
                <a:cs typeface="Georgia"/>
              </a:rPr>
              <a:t>reliability</a:t>
            </a:r>
            <a:endParaRPr sz="2100">
              <a:latin typeface="Georgia"/>
              <a:cs typeface="Georgia"/>
            </a:endParaRPr>
          </a:p>
          <a:p>
            <a:pPr marL="589915" marR="52069" lvl="1" indent="-295910">
              <a:lnSpc>
                <a:spcPct val="80000"/>
              </a:lnSpc>
              <a:spcBef>
                <a:spcPts val="1200"/>
              </a:spcBef>
              <a:buClr>
                <a:srgbClr val="990000"/>
              </a:buClr>
              <a:buSzPct val="7380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1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provides</a:t>
            </a:r>
            <a:r>
              <a:rPr sz="21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3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1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uniform </a:t>
            </a:r>
            <a:r>
              <a:rPr sz="2100" spc="-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5" dirty="0">
                <a:solidFill>
                  <a:srgbClr val="252525"/>
                </a:solidFill>
                <a:latin typeface="Georgia"/>
                <a:cs typeface="Georgia"/>
              </a:rPr>
              <a:t>means</a:t>
            </a:r>
            <a:r>
              <a:rPr sz="21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21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applications</a:t>
            </a:r>
            <a:r>
              <a:rPr sz="21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45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2100" spc="-49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communicate</a:t>
            </a:r>
            <a:r>
              <a:rPr sz="21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35" dirty="0">
                <a:solidFill>
                  <a:srgbClr val="252525"/>
                </a:solidFill>
                <a:latin typeface="Georgia"/>
                <a:cs typeface="Georgia"/>
              </a:rPr>
              <a:t>with </a:t>
            </a:r>
            <a:r>
              <a:rPr sz="2100" spc="-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services</a:t>
            </a:r>
            <a:r>
              <a:rPr sz="21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Georgia"/>
                <a:cs typeface="Georgia"/>
              </a:rPr>
              <a:t>via</a:t>
            </a:r>
            <a:r>
              <a:rPr sz="21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20" dirty="0">
                <a:solidFill>
                  <a:srgbClr val="252525"/>
                </a:solidFill>
                <a:latin typeface="Georgia"/>
                <a:cs typeface="Georgia"/>
              </a:rPr>
              <a:t>RPCs </a:t>
            </a:r>
            <a:r>
              <a:rPr sz="21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40" dirty="0">
                <a:solidFill>
                  <a:srgbClr val="252525"/>
                </a:solidFill>
                <a:latin typeface="Georgia"/>
                <a:cs typeface="Georgia"/>
              </a:rPr>
              <a:t>without</a:t>
            </a:r>
            <a:r>
              <a:rPr sz="21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0" dirty="0">
                <a:solidFill>
                  <a:srgbClr val="252525"/>
                </a:solidFill>
                <a:latin typeface="Georgia"/>
                <a:cs typeface="Georgia"/>
              </a:rPr>
              <a:t>restricting </a:t>
            </a:r>
            <a:r>
              <a:rPr sz="21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40" dirty="0">
                <a:solidFill>
                  <a:srgbClr val="252525"/>
                </a:solidFill>
                <a:latin typeface="Georgia"/>
                <a:cs typeface="Georgia"/>
              </a:rPr>
              <a:t>flexibility</a:t>
            </a:r>
            <a:endParaRPr sz="2100">
              <a:latin typeface="Georgia"/>
              <a:cs typeface="Georgia"/>
            </a:endParaRPr>
          </a:p>
          <a:p>
            <a:pPr marL="589915" lvl="1" indent="-296545">
              <a:lnSpc>
                <a:spcPts val="2270"/>
              </a:lnSpc>
              <a:spcBef>
                <a:spcPts val="695"/>
              </a:spcBef>
              <a:buClr>
                <a:srgbClr val="990000"/>
              </a:buClr>
              <a:buSzPct val="73809"/>
              <a:buFont typeface="Wingdings"/>
              <a:buChar char=""/>
              <a:tabLst>
                <a:tab pos="589915" algn="l"/>
                <a:tab pos="590550" algn="l"/>
              </a:tabLst>
            </a:pP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21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60" dirty="0">
                <a:solidFill>
                  <a:srgbClr val="252525"/>
                </a:solidFill>
                <a:latin typeface="Georgia"/>
                <a:cs typeface="Georgia"/>
              </a:rPr>
              <a:t>provides</a:t>
            </a:r>
            <a:r>
              <a:rPr sz="21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3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21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65" dirty="0">
                <a:solidFill>
                  <a:srgbClr val="252525"/>
                </a:solidFill>
                <a:latin typeface="Georgia"/>
                <a:cs typeface="Georgia"/>
              </a:rPr>
              <a:t>suitable</a:t>
            </a:r>
            <a:r>
              <a:rPr sz="21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5" dirty="0">
                <a:solidFill>
                  <a:srgbClr val="252525"/>
                </a:solidFill>
                <a:latin typeface="Georgia"/>
                <a:cs typeface="Georgia"/>
              </a:rPr>
              <a:t>base</a:t>
            </a:r>
            <a:endParaRPr sz="2100">
              <a:latin typeface="Georgia"/>
              <a:cs typeface="Georgia"/>
            </a:endParaRPr>
          </a:p>
          <a:p>
            <a:pPr marL="589915">
              <a:lnSpc>
                <a:spcPts val="2270"/>
              </a:lnSpc>
            </a:pP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21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75" dirty="0">
                <a:solidFill>
                  <a:srgbClr val="252525"/>
                </a:solidFill>
                <a:latin typeface="Georgia"/>
                <a:cs typeface="Georgia"/>
              </a:rPr>
              <a:t>distributed</a:t>
            </a:r>
            <a:r>
              <a:rPr sz="21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2100" spc="-55" dirty="0">
                <a:solidFill>
                  <a:srgbClr val="252525"/>
                </a:solidFill>
                <a:latin typeface="Georgia"/>
                <a:cs typeface="Georgia"/>
              </a:rPr>
              <a:t>computing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5802" y="2438400"/>
            <a:ext cx="1905" cy="3657600"/>
          </a:xfrm>
          <a:custGeom>
            <a:avLst/>
            <a:gdLst/>
            <a:ahLst/>
            <a:cxnLst/>
            <a:rect l="l" t="t" r="r" b="b"/>
            <a:pathLst>
              <a:path w="1904" h="3657600">
                <a:moveTo>
                  <a:pt x="1650" y="0"/>
                </a:moveTo>
                <a:lnTo>
                  <a:pt x="0" y="3657600"/>
                </a:lnTo>
              </a:path>
            </a:pathLst>
          </a:custGeom>
          <a:ln w="34925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463" y="589787"/>
            <a:ext cx="8616696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7730" y="770890"/>
            <a:ext cx="77711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>
                <a:solidFill>
                  <a:srgbClr val="4D0000"/>
                </a:solidFill>
              </a:rPr>
              <a:t>Traditional</a:t>
            </a:r>
            <a:r>
              <a:rPr spc="145" dirty="0">
                <a:solidFill>
                  <a:srgbClr val="4D0000"/>
                </a:solidFill>
              </a:rPr>
              <a:t> </a:t>
            </a:r>
            <a:r>
              <a:rPr spc="805" dirty="0">
                <a:solidFill>
                  <a:srgbClr val="4D0000"/>
                </a:solidFill>
              </a:rPr>
              <a:t>UNIX</a:t>
            </a:r>
            <a:r>
              <a:rPr spc="135" dirty="0">
                <a:solidFill>
                  <a:srgbClr val="4D0000"/>
                </a:solidFill>
              </a:rPr>
              <a:t> </a:t>
            </a:r>
            <a:r>
              <a:rPr spc="70" dirty="0">
                <a:solidFill>
                  <a:srgbClr val="4D0000"/>
                </a:solidFill>
              </a:rPr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3" y="2132206"/>
            <a:ext cx="7783195" cy="43377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Were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developed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Bell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Labs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became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operational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PDP-7</a:t>
            </a:r>
            <a:r>
              <a:rPr sz="17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1970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5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Incorporated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many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ideas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from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Multics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90000"/>
              </a:buClr>
              <a:buFont typeface="Wingdings"/>
              <a:buChar char=""/>
            </a:pPr>
            <a:endParaRPr sz="1600">
              <a:latin typeface="Georgia"/>
              <a:cs typeface="Georgia"/>
            </a:endParaRPr>
          </a:p>
          <a:p>
            <a:pPr marL="294640" marR="39370" indent="-281940">
              <a:lnSpc>
                <a:spcPts val="1839"/>
              </a:lnSpc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PDP-11was</a:t>
            </a:r>
            <a:r>
              <a:rPr sz="17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milestone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because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first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showed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17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45" dirty="0">
                <a:solidFill>
                  <a:srgbClr val="252525"/>
                </a:solidFill>
                <a:latin typeface="Georgia"/>
                <a:cs typeface="Georgia"/>
              </a:rPr>
              <a:t>UNIX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would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70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7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all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computers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56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Next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milestone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rewriting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45" dirty="0">
                <a:solidFill>
                  <a:srgbClr val="252525"/>
                </a:solidFill>
                <a:latin typeface="Georgia"/>
                <a:cs typeface="Georgia"/>
              </a:rPr>
              <a:t>UNIX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programming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language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130" dirty="0">
                <a:solidFill>
                  <a:srgbClr val="252525"/>
                </a:solidFill>
                <a:latin typeface="Georgia"/>
                <a:cs typeface="Georgia"/>
              </a:rPr>
              <a:t>C</a:t>
            </a:r>
            <a:endParaRPr sz="17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3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873760" algn="l"/>
                <a:tab pos="874394" algn="l"/>
              </a:tabLst>
            </a:pP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demonstrated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advantages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2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using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high-level</a:t>
            </a:r>
            <a:r>
              <a:rPr sz="17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language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code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60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described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technical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journal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first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time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1974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5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First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widely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available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version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outside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Bell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Labs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Version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95" dirty="0">
                <a:solidFill>
                  <a:srgbClr val="252525"/>
                </a:solidFill>
                <a:latin typeface="Georgia"/>
                <a:cs typeface="Georgia"/>
              </a:rPr>
              <a:t>6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1976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60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Version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7,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released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1978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ancestor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2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most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modern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45" dirty="0">
                <a:solidFill>
                  <a:srgbClr val="252525"/>
                </a:solidFill>
                <a:latin typeface="Georgia"/>
                <a:cs typeface="Georgia"/>
              </a:rPr>
              <a:t>UNIX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90000"/>
              </a:buClr>
              <a:buFont typeface="Wingdings"/>
              <a:buChar char=""/>
            </a:pPr>
            <a:endParaRPr sz="1600">
              <a:latin typeface="Georgia"/>
              <a:cs typeface="Georgia"/>
            </a:endParaRPr>
          </a:p>
          <a:p>
            <a:pPr marL="294640" marR="285750" indent="-281940">
              <a:lnSpc>
                <a:spcPts val="1839"/>
              </a:lnSpc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Most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important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2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252525"/>
                </a:solidFill>
                <a:latin typeface="Georgia"/>
                <a:cs typeface="Georgia"/>
              </a:rPr>
              <a:t>non-AT&amp;T</a:t>
            </a:r>
            <a:r>
              <a:rPr sz="17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systems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was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45" dirty="0">
                <a:solidFill>
                  <a:srgbClr val="252525"/>
                </a:solidFill>
                <a:latin typeface="Georgia"/>
                <a:cs typeface="Georgia"/>
              </a:rPr>
              <a:t>UNIX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25" dirty="0">
                <a:solidFill>
                  <a:srgbClr val="252525"/>
                </a:solidFill>
                <a:latin typeface="Georgia"/>
                <a:cs typeface="Georgia"/>
              </a:rPr>
              <a:t>BSD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(Berkeley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Software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Distribution)</a:t>
            </a:r>
            <a:endParaRPr sz="1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32" y="566039"/>
              <a:ext cx="8454517" cy="2133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1524" y="883553"/>
              <a:ext cx="4801235" cy="4799965"/>
            </a:xfrm>
            <a:custGeom>
              <a:avLst/>
              <a:gdLst/>
              <a:ahLst/>
              <a:cxnLst/>
              <a:rect l="l" t="t" r="r" b="b"/>
              <a:pathLst>
                <a:path w="4801234" h="4799965">
                  <a:moveTo>
                    <a:pt x="2400773" y="0"/>
                  </a:moveTo>
                  <a:lnTo>
                    <a:pt x="2352357" y="477"/>
                  </a:lnTo>
                  <a:lnTo>
                    <a:pt x="2304176" y="1904"/>
                  </a:lnTo>
                  <a:lnTo>
                    <a:pt x="2256237" y="4272"/>
                  </a:lnTo>
                  <a:lnTo>
                    <a:pt x="2208550" y="7571"/>
                  </a:lnTo>
                  <a:lnTo>
                    <a:pt x="2161124" y="11793"/>
                  </a:lnTo>
                  <a:lnTo>
                    <a:pt x="2113968" y="16928"/>
                  </a:lnTo>
                  <a:lnTo>
                    <a:pt x="2067090" y="22969"/>
                  </a:lnTo>
                  <a:lnTo>
                    <a:pt x="2020500" y="29905"/>
                  </a:lnTo>
                  <a:lnTo>
                    <a:pt x="1974207" y="37727"/>
                  </a:lnTo>
                  <a:lnTo>
                    <a:pt x="1928219" y="46428"/>
                  </a:lnTo>
                  <a:lnTo>
                    <a:pt x="1882546" y="55997"/>
                  </a:lnTo>
                  <a:lnTo>
                    <a:pt x="1837196" y="66427"/>
                  </a:lnTo>
                  <a:lnTo>
                    <a:pt x="1792179" y="77707"/>
                  </a:lnTo>
                  <a:lnTo>
                    <a:pt x="1747503" y="89830"/>
                  </a:lnTo>
                  <a:lnTo>
                    <a:pt x="1703177" y="102785"/>
                  </a:lnTo>
                  <a:lnTo>
                    <a:pt x="1659210" y="116565"/>
                  </a:lnTo>
                  <a:lnTo>
                    <a:pt x="1615612" y="131160"/>
                  </a:lnTo>
                  <a:lnTo>
                    <a:pt x="1572390" y="146561"/>
                  </a:lnTo>
                  <a:lnTo>
                    <a:pt x="1529555" y="162760"/>
                  </a:lnTo>
                  <a:lnTo>
                    <a:pt x="1487115" y="179747"/>
                  </a:lnTo>
                  <a:lnTo>
                    <a:pt x="1445078" y="197514"/>
                  </a:lnTo>
                  <a:lnTo>
                    <a:pt x="1403455" y="216050"/>
                  </a:lnTo>
                  <a:lnTo>
                    <a:pt x="1362253" y="235349"/>
                  </a:lnTo>
                  <a:lnTo>
                    <a:pt x="1321482" y="255400"/>
                  </a:lnTo>
                  <a:lnTo>
                    <a:pt x="1281151" y="276194"/>
                  </a:lnTo>
                  <a:lnTo>
                    <a:pt x="1241269" y="297724"/>
                  </a:lnTo>
                  <a:lnTo>
                    <a:pt x="1201844" y="319979"/>
                  </a:lnTo>
                  <a:lnTo>
                    <a:pt x="1162886" y="342951"/>
                  </a:lnTo>
                  <a:lnTo>
                    <a:pt x="1124403" y="366630"/>
                  </a:lnTo>
                  <a:lnTo>
                    <a:pt x="1086405" y="391009"/>
                  </a:lnTo>
                  <a:lnTo>
                    <a:pt x="1048900" y="416077"/>
                  </a:lnTo>
                  <a:lnTo>
                    <a:pt x="1011898" y="441827"/>
                  </a:lnTo>
                  <a:lnTo>
                    <a:pt x="975407" y="468248"/>
                  </a:lnTo>
                  <a:lnTo>
                    <a:pt x="939436" y="495333"/>
                  </a:lnTo>
                  <a:lnTo>
                    <a:pt x="903994" y="523072"/>
                  </a:lnTo>
                  <a:lnTo>
                    <a:pt x="869091" y="551456"/>
                  </a:lnTo>
                  <a:lnTo>
                    <a:pt x="834734" y="580476"/>
                  </a:lnTo>
                  <a:lnTo>
                    <a:pt x="800934" y="610123"/>
                  </a:lnTo>
                  <a:lnTo>
                    <a:pt x="767698" y="640389"/>
                  </a:lnTo>
                  <a:lnTo>
                    <a:pt x="735037" y="671265"/>
                  </a:lnTo>
                  <a:lnTo>
                    <a:pt x="702958" y="702740"/>
                  </a:lnTo>
                  <a:lnTo>
                    <a:pt x="671471" y="734808"/>
                  </a:lnTo>
                  <a:lnTo>
                    <a:pt x="640585" y="767457"/>
                  </a:lnTo>
                  <a:lnTo>
                    <a:pt x="610309" y="800681"/>
                  </a:lnTo>
                  <a:lnTo>
                    <a:pt x="580651" y="834469"/>
                  </a:lnTo>
                  <a:lnTo>
                    <a:pt x="551621" y="868813"/>
                  </a:lnTo>
                  <a:lnTo>
                    <a:pt x="523228" y="903703"/>
                  </a:lnTo>
                  <a:lnTo>
                    <a:pt x="495480" y="939132"/>
                  </a:lnTo>
                  <a:lnTo>
                    <a:pt x="468386" y="975089"/>
                  </a:lnTo>
                  <a:lnTo>
                    <a:pt x="441956" y="1011566"/>
                  </a:lnTo>
                  <a:lnTo>
                    <a:pt x="416198" y="1048554"/>
                  </a:lnTo>
                  <a:lnTo>
                    <a:pt x="391122" y="1086044"/>
                  </a:lnTo>
                  <a:lnTo>
                    <a:pt x="366736" y="1124027"/>
                  </a:lnTo>
                  <a:lnTo>
                    <a:pt x="343049" y="1162495"/>
                  </a:lnTo>
                  <a:lnTo>
                    <a:pt x="320070" y="1201437"/>
                  </a:lnTo>
                  <a:lnTo>
                    <a:pt x="297808" y="1240846"/>
                  </a:lnTo>
                  <a:lnTo>
                    <a:pt x="276272" y="1280712"/>
                  </a:lnTo>
                  <a:lnTo>
                    <a:pt x="255471" y="1321026"/>
                  </a:lnTo>
                  <a:lnTo>
                    <a:pt x="235414" y="1361780"/>
                  </a:lnTo>
                  <a:lnTo>
                    <a:pt x="216110" y="1402964"/>
                  </a:lnTo>
                  <a:lnTo>
                    <a:pt x="197568" y="1444570"/>
                  </a:lnTo>
                  <a:lnTo>
                    <a:pt x="179796" y="1486588"/>
                  </a:lnTo>
                  <a:lnTo>
                    <a:pt x="162804" y="1529010"/>
                  </a:lnTo>
                  <a:lnTo>
                    <a:pt x="146601" y="1571826"/>
                  </a:lnTo>
                  <a:lnTo>
                    <a:pt x="131195" y="1615028"/>
                  </a:lnTo>
                  <a:lnTo>
                    <a:pt x="116596" y="1658607"/>
                  </a:lnTo>
                  <a:lnTo>
                    <a:pt x="102812" y="1702554"/>
                  </a:lnTo>
                  <a:lnTo>
                    <a:pt x="89853" y="1746859"/>
                  </a:lnTo>
                  <a:lnTo>
                    <a:pt x="77727" y="1791515"/>
                  </a:lnTo>
                  <a:lnTo>
                    <a:pt x="66444" y="1836511"/>
                  </a:lnTo>
                  <a:lnTo>
                    <a:pt x="56012" y="1881840"/>
                  </a:lnTo>
                  <a:lnTo>
                    <a:pt x="46440" y="1927491"/>
                  </a:lnTo>
                  <a:lnTo>
                    <a:pt x="37737" y="1973456"/>
                  </a:lnTo>
                  <a:lnTo>
                    <a:pt x="29912" y="2019727"/>
                  </a:lnTo>
                  <a:lnTo>
                    <a:pt x="22974" y="2066294"/>
                  </a:lnTo>
                  <a:lnTo>
                    <a:pt x="16933" y="2113148"/>
                  </a:lnTo>
                  <a:lnTo>
                    <a:pt x="11796" y="2160281"/>
                  </a:lnTo>
                  <a:lnTo>
                    <a:pt x="7573" y="2207682"/>
                  </a:lnTo>
                  <a:lnTo>
                    <a:pt x="4273" y="2255345"/>
                  </a:lnTo>
                  <a:lnTo>
                    <a:pt x="1905" y="2303258"/>
                  </a:lnTo>
                  <a:lnTo>
                    <a:pt x="477" y="2351414"/>
                  </a:lnTo>
                  <a:lnTo>
                    <a:pt x="0" y="2399804"/>
                  </a:lnTo>
                  <a:lnTo>
                    <a:pt x="477" y="2448158"/>
                  </a:lnTo>
                  <a:lnTo>
                    <a:pt x="1905" y="2496281"/>
                  </a:lnTo>
                  <a:lnTo>
                    <a:pt x="4273" y="2544162"/>
                  </a:lnTo>
                  <a:lnTo>
                    <a:pt x="7573" y="2591794"/>
                  </a:lnTo>
                  <a:lnTo>
                    <a:pt x="11796" y="2639167"/>
                  </a:lnTo>
                  <a:lnTo>
                    <a:pt x="16933" y="2686272"/>
                  </a:lnTo>
                  <a:lnTo>
                    <a:pt x="22974" y="2733101"/>
                  </a:lnTo>
                  <a:lnTo>
                    <a:pt x="29912" y="2779644"/>
                  </a:lnTo>
                  <a:lnTo>
                    <a:pt x="37737" y="2825892"/>
                  </a:lnTo>
                  <a:lnTo>
                    <a:pt x="46440" y="2871837"/>
                  </a:lnTo>
                  <a:lnTo>
                    <a:pt x="56012" y="2917469"/>
                  </a:lnTo>
                  <a:lnTo>
                    <a:pt x="66444" y="2962779"/>
                  </a:lnTo>
                  <a:lnTo>
                    <a:pt x="77727" y="3007759"/>
                  </a:lnTo>
                  <a:lnTo>
                    <a:pt x="89853" y="3052400"/>
                  </a:lnTo>
                  <a:lnTo>
                    <a:pt x="102812" y="3096691"/>
                  </a:lnTo>
                  <a:lnTo>
                    <a:pt x="116596" y="3140626"/>
                  </a:lnTo>
                  <a:lnTo>
                    <a:pt x="131195" y="3184193"/>
                  </a:lnTo>
                  <a:lnTo>
                    <a:pt x="146601" y="3227385"/>
                  </a:lnTo>
                  <a:lnTo>
                    <a:pt x="162804" y="3270193"/>
                  </a:lnTo>
                  <a:lnTo>
                    <a:pt x="179796" y="3312607"/>
                  </a:lnTo>
                  <a:lnTo>
                    <a:pt x="197568" y="3354619"/>
                  </a:lnTo>
                  <a:lnTo>
                    <a:pt x="216110" y="3396219"/>
                  </a:lnTo>
                  <a:lnTo>
                    <a:pt x="235414" y="3437399"/>
                  </a:lnTo>
                  <a:lnTo>
                    <a:pt x="255471" y="3478150"/>
                  </a:lnTo>
                  <a:lnTo>
                    <a:pt x="276272" y="3518462"/>
                  </a:lnTo>
                  <a:lnTo>
                    <a:pt x="297808" y="3558327"/>
                  </a:lnTo>
                  <a:lnTo>
                    <a:pt x="320070" y="3597736"/>
                  </a:lnTo>
                  <a:lnTo>
                    <a:pt x="343049" y="3636679"/>
                  </a:lnTo>
                  <a:lnTo>
                    <a:pt x="366736" y="3675148"/>
                  </a:lnTo>
                  <a:lnTo>
                    <a:pt x="391122" y="3713133"/>
                  </a:lnTo>
                  <a:lnTo>
                    <a:pt x="416198" y="3750627"/>
                  </a:lnTo>
                  <a:lnTo>
                    <a:pt x="441956" y="3787619"/>
                  </a:lnTo>
                  <a:lnTo>
                    <a:pt x="468386" y="3824101"/>
                  </a:lnTo>
                  <a:lnTo>
                    <a:pt x="495480" y="3860063"/>
                  </a:lnTo>
                  <a:lnTo>
                    <a:pt x="523228" y="3895498"/>
                  </a:lnTo>
                  <a:lnTo>
                    <a:pt x="551621" y="3930395"/>
                  </a:lnTo>
                  <a:lnTo>
                    <a:pt x="580651" y="3964746"/>
                  </a:lnTo>
                  <a:lnTo>
                    <a:pt x="610309" y="3998543"/>
                  </a:lnTo>
                  <a:lnTo>
                    <a:pt x="640585" y="4031774"/>
                  </a:lnTo>
                  <a:lnTo>
                    <a:pt x="671471" y="4064433"/>
                  </a:lnTo>
                  <a:lnTo>
                    <a:pt x="702958" y="4096510"/>
                  </a:lnTo>
                  <a:lnTo>
                    <a:pt x="735037" y="4127996"/>
                  </a:lnTo>
                  <a:lnTo>
                    <a:pt x="767698" y="4158881"/>
                  </a:lnTo>
                  <a:lnTo>
                    <a:pt x="800934" y="4189158"/>
                  </a:lnTo>
                  <a:lnTo>
                    <a:pt x="834734" y="4218817"/>
                  </a:lnTo>
                  <a:lnTo>
                    <a:pt x="869091" y="4247848"/>
                  </a:lnTo>
                  <a:lnTo>
                    <a:pt x="903994" y="4276244"/>
                  </a:lnTo>
                  <a:lnTo>
                    <a:pt x="939436" y="4303995"/>
                  </a:lnTo>
                  <a:lnTo>
                    <a:pt x="975407" y="4331091"/>
                  </a:lnTo>
                  <a:lnTo>
                    <a:pt x="1011898" y="4357525"/>
                  </a:lnTo>
                  <a:lnTo>
                    <a:pt x="1048900" y="4383287"/>
                  </a:lnTo>
                  <a:lnTo>
                    <a:pt x="1086405" y="4408368"/>
                  </a:lnTo>
                  <a:lnTo>
                    <a:pt x="1124403" y="4432760"/>
                  </a:lnTo>
                  <a:lnTo>
                    <a:pt x="1162886" y="4456452"/>
                  </a:lnTo>
                  <a:lnTo>
                    <a:pt x="1201844" y="4479436"/>
                  </a:lnTo>
                  <a:lnTo>
                    <a:pt x="1241269" y="4501704"/>
                  </a:lnTo>
                  <a:lnTo>
                    <a:pt x="1281151" y="4523246"/>
                  </a:lnTo>
                  <a:lnTo>
                    <a:pt x="1321482" y="4544053"/>
                  </a:lnTo>
                  <a:lnTo>
                    <a:pt x="1362253" y="4564117"/>
                  </a:lnTo>
                  <a:lnTo>
                    <a:pt x="1403455" y="4583428"/>
                  </a:lnTo>
                  <a:lnTo>
                    <a:pt x="1445078" y="4601976"/>
                  </a:lnTo>
                  <a:lnTo>
                    <a:pt x="1487115" y="4619755"/>
                  </a:lnTo>
                  <a:lnTo>
                    <a:pt x="1529555" y="4636753"/>
                  </a:lnTo>
                  <a:lnTo>
                    <a:pt x="1572390" y="4652963"/>
                  </a:lnTo>
                  <a:lnTo>
                    <a:pt x="1615612" y="4668376"/>
                  </a:lnTo>
                  <a:lnTo>
                    <a:pt x="1659210" y="4682981"/>
                  </a:lnTo>
                  <a:lnTo>
                    <a:pt x="1703177" y="4696771"/>
                  </a:lnTo>
                  <a:lnTo>
                    <a:pt x="1747503" y="4709737"/>
                  </a:lnTo>
                  <a:lnTo>
                    <a:pt x="1792179" y="4721869"/>
                  </a:lnTo>
                  <a:lnTo>
                    <a:pt x="1837196" y="4733158"/>
                  </a:lnTo>
                  <a:lnTo>
                    <a:pt x="1882546" y="4743596"/>
                  </a:lnTo>
                  <a:lnTo>
                    <a:pt x="1928219" y="4753173"/>
                  </a:lnTo>
                  <a:lnTo>
                    <a:pt x="1974207" y="4761881"/>
                  </a:lnTo>
                  <a:lnTo>
                    <a:pt x="2020500" y="4769710"/>
                  </a:lnTo>
                  <a:lnTo>
                    <a:pt x="2067090" y="4776652"/>
                  </a:lnTo>
                  <a:lnTo>
                    <a:pt x="2113968" y="4782698"/>
                  </a:lnTo>
                  <a:lnTo>
                    <a:pt x="2161124" y="4787838"/>
                  </a:lnTo>
                  <a:lnTo>
                    <a:pt x="2208550" y="4792063"/>
                  </a:lnTo>
                  <a:lnTo>
                    <a:pt x="2256237" y="4795366"/>
                  </a:lnTo>
                  <a:lnTo>
                    <a:pt x="2304176" y="4797735"/>
                  </a:lnTo>
                  <a:lnTo>
                    <a:pt x="2352357" y="4799164"/>
                  </a:lnTo>
                  <a:lnTo>
                    <a:pt x="2400773" y="4799642"/>
                  </a:lnTo>
                  <a:lnTo>
                    <a:pt x="2449176" y="4799164"/>
                  </a:lnTo>
                  <a:lnTo>
                    <a:pt x="2497346" y="4797735"/>
                  </a:lnTo>
                  <a:lnTo>
                    <a:pt x="2545273" y="4795366"/>
                  </a:lnTo>
                  <a:lnTo>
                    <a:pt x="2592949" y="4792063"/>
                  </a:lnTo>
                  <a:lnTo>
                    <a:pt x="2640364" y="4787838"/>
                  </a:lnTo>
                  <a:lnTo>
                    <a:pt x="2687510" y="4782698"/>
                  </a:lnTo>
                  <a:lnTo>
                    <a:pt x="2734377" y="4776652"/>
                  </a:lnTo>
                  <a:lnTo>
                    <a:pt x="2780957" y="4769710"/>
                  </a:lnTo>
                  <a:lnTo>
                    <a:pt x="2827240" y="4761881"/>
                  </a:lnTo>
                  <a:lnTo>
                    <a:pt x="2873218" y="4753173"/>
                  </a:lnTo>
                  <a:lnTo>
                    <a:pt x="2918882" y="4743596"/>
                  </a:lnTo>
                  <a:lnTo>
                    <a:pt x="2964223" y="4733158"/>
                  </a:lnTo>
                  <a:lnTo>
                    <a:pt x="3009232" y="4721869"/>
                  </a:lnTo>
                  <a:lnTo>
                    <a:pt x="3053900" y="4709737"/>
                  </a:lnTo>
                  <a:lnTo>
                    <a:pt x="3098217" y="4696771"/>
                  </a:lnTo>
                  <a:lnTo>
                    <a:pt x="3142176" y="4682981"/>
                  </a:lnTo>
                  <a:lnTo>
                    <a:pt x="3185766" y="4668376"/>
                  </a:lnTo>
                  <a:lnTo>
                    <a:pt x="3228980" y="4652963"/>
                  </a:lnTo>
                  <a:lnTo>
                    <a:pt x="3271808" y="4636753"/>
                  </a:lnTo>
                  <a:lnTo>
                    <a:pt x="3314242" y="4619755"/>
                  </a:lnTo>
                  <a:lnTo>
                    <a:pt x="3356271" y="4601976"/>
                  </a:lnTo>
                  <a:lnTo>
                    <a:pt x="3397888" y="4583428"/>
                  </a:lnTo>
                  <a:lnTo>
                    <a:pt x="3439083" y="4564117"/>
                  </a:lnTo>
                  <a:lnTo>
                    <a:pt x="3479848" y="4544053"/>
                  </a:lnTo>
                  <a:lnTo>
                    <a:pt x="3520173" y="4523246"/>
                  </a:lnTo>
                  <a:lnTo>
                    <a:pt x="3560049" y="4501704"/>
                  </a:lnTo>
                  <a:lnTo>
                    <a:pt x="3599469" y="4479436"/>
                  </a:lnTo>
                  <a:lnTo>
                    <a:pt x="3638421" y="4456452"/>
                  </a:lnTo>
                  <a:lnTo>
                    <a:pt x="3676899" y="4432760"/>
                  </a:lnTo>
                  <a:lnTo>
                    <a:pt x="3714892" y="4408368"/>
                  </a:lnTo>
                  <a:lnTo>
                    <a:pt x="3752392" y="4383287"/>
                  </a:lnTo>
                  <a:lnTo>
                    <a:pt x="3789390" y="4357525"/>
                  </a:lnTo>
                  <a:lnTo>
                    <a:pt x="3825877" y="4331091"/>
                  </a:lnTo>
                  <a:lnTo>
                    <a:pt x="3861843" y="4303995"/>
                  </a:lnTo>
                  <a:lnTo>
                    <a:pt x="3897281" y="4276244"/>
                  </a:lnTo>
                  <a:lnTo>
                    <a:pt x="3932181" y="4247848"/>
                  </a:lnTo>
                  <a:lnTo>
                    <a:pt x="3966533" y="4218817"/>
                  </a:lnTo>
                  <a:lnTo>
                    <a:pt x="4000330" y="4189158"/>
                  </a:lnTo>
                  <a:lnTo>
                    <a:pt x="4033562" y="4158881"/>
                  </a:lnTo>
                  <a:lnTo>
                    <a:pt x="4066220" y="4127996"/>
                  </a:lnTo>
                  <a:lnTo>
                    <a:pt x="4098296" y="4096510"/>
                  </a:lnTo>
                  <a:lnTo>
                    <a:pt x="4129780" y="4064433"/>
                  </a:lnTo>
                  <a:lnTo>
                    <a:pt x="4160663" y="4031774"/>
                  </a:lnTo>
                  <a:lnTo>
                    <a:pt x="4190936" y="3998543"/>
                  </a:lnTo>
                  <a:lnTo>
                    <a:pt x="4220591" y="3964746"/>
                  </a:lnTo>
                  <a:lnTo>
                    <a:pt x="4249619" y="3930395"/>
                  </a:lnTo>
                  <a:lnTo>
                    <a:pt x="4278010" y="3895498"/>
                  </a:lnTo>
                  <a:lnTo>
                    <a:pt x="4305756" y="3860063"/>
                  </a:lnTo>
                  <a:lnTo>
                    <a:pt x="4332848" y="3824101"/>
                  </a:lnTo>
                  <a:lnTo>
                    <a:pt x="4359276" y="3787619"/>
                  </a:lnTo>
                  <a:lnTo>
                    <a:pt x="4385032" y="3750627"/>
                  </a:lnTo>
                  <a:lnTo>
                    <a:pt x="4410107" y="3713133"/>
                  </a:lnTo>
                  <a:lnTo>
                    <a:pt x="4434491" y="3675148"/>
                  </a:lnTo>
                  <a:lnTo>
                    <a:pt x="4458177" y="3636679"/>
                  </a:lnTo>
                  <a:lnTo>
                    <a:pt x="4481155" y="3597736"/>
                  </a:lnTo>
                  <a:lnTo>
                    <a:pt x="4503415" y="3558327"/>
                  </a:lnTo>
                  <a:lnTo>
                    <a:pt x="4524950" y="3518462"/>
                  </a:lnTo>
                  <a:lnTo>
                    <a:pt x="4545750" y="3478150"/>
                  </a:lnTo>
                  <a:lnTo>
                    <a:pt x="4565806" y="3437399"/>
                  </a:lnTo>
                  <a:lnTo>
                    <a:pt x="4585109" y="3396219"/>
                  </a:lnTo>
                  <a:lnTo>
                    <a:pt x="4603650" y="3354619"/>
                  </a:lnTo>
                  <a:lnTo>
                    <a:pt x="4621421" y="3312607"/>
                  </a:lnTo>
                  <a:lnTo>
                    <a:pt x="4638412" y="3270193"/>
                  </a:lnTo>
                  <a:lnTo>
                    <a:pt x="4654615" y="3227385"/>
                  </a:lnTo>
                  <a:lnTo>
                    <a:pt x="4670020" y="3184193"/>
                  </a:lnTo>
                  <a:lnTo>
                    <a:pt x="4684619" y="3140626"/>
                  </a:lnTo>
                  <a:lnTo>
                    <a:pt x="4698402" y="3096691"/>
                  </a:lnTo>
                  <a:lnTo>
                    <a:pt x="4711361" y="3052400"/>
                  </a:lnTo>
                  <a:lnTo>
                    <a:pt x="4723486" y="3007759"/>
                  </a:lnTo>
                  <a:lnTo>
                    <a:pt x="4734769" y="2962779"/>
                  </a:lnTo>
                  <a:lnTo>
                    <a:pt x="4745201" y="2917469"/>
                  </a:lnTo>
                  <a:lnTo>
                    <a:pt x="4754773" y="2871837"/>
                  </a:lnTo>
                  <a:lnTo>
                    <a:pt x="4763476" y="2825892"/>
                  </a:lnTo>
                  <a:lnTo>
                    <a:pt x="4771301" y="2779644"/>
                  </a:lnTo>
                  <a:lnTo>
                    <a:pt x="4778238" y="2733101"/>
                  </a:lnTo>
                  <a:lnTo>
                    <a:pt x="4784280" y="2686272"/>
                  </a:lnTo>
                  <a:lnTo>
                    <a:pt x="4789416" y="2639167"/>
                  </a:lnTo>
                  <a:lnTo>
                    <a:pt x="4793639" y="2591794"/>
                  </a:lnTo>
                  <a:lnTo>
                    <a:pt x="4796939" y="2544162"/>
                  </a:lnTo>
                  <a:lnTo>
                    <a:pt x="4799307" y="2496281"/>
                  </a:lnTo>
                  <a:lnTo>
                    <a:pt x="4800735" y="2448158"/>
                  </a:lnTo>
                  <a:lnTo>
                    <a:pt x="4801213" y="2399804"/>
                  </a:lnTo>
                  <a:lnTo>
                    <a:pt x="4800735" y="2351414"/>
                  </a:lnTo>
                  <a:lnTo>
                    <a:pt x="4799307" y="2303258"/>
                  </a:lnTo>
                  <a:lnTo>
                    <a:pt x="4796939" y="2255345"/>
                  </a:lnTo>
                  <a:lnTo>
                    <a:pt x="4793639" y="2207682"/>
                  </a:lnTo>
                  <a:lnTo>
                    <a:pt x="4789416" y="2160281"/>
                  </a:lnTo>
                  <a:lnTo>
                    <a:pt x="4784280" y="2113148"/>
                  </a:lnTo>
                  <a:lnTo>
                    <a:pt x="4778238" y="2066294"/>
                  </a:lnTo>
                  <a:lnTo>
                    <a:pt x="4771301" y="2019727"/>
                  </a:lnTo>
                  <a:lnTo>
                    <a:pt x="4763476" y="1973456"/>
                  </a:lnTo>
                  <a:lnTo>
                    <a:pt x="4754773" y="1927491"/>
                  </a:lnTo>
                  <a:lnTo>
                    <a:pt x="4745201" y="1881840"/>
                  </a:lnTo>
                  <a:lnTo>
                    <a:pt x="4734769" y="1836511"/>
                  </a:lnTo>
                  <a:lnTo>
                    <a:pt x="4723486" y="1791515"/>
                  </a:lnTo>
                  <a:lnTo>
                    <a:pt x="4711361" y="1746859"/>
                  </a:lnTo>
                  <a:lnTo>
                    <a:pt x="4698402" y="1702554"/>
                  </a:lnTo>
                  <a:lnTo>
                    <a:pt x="4684619" y="1658607"/>
                  </a:lnTo>
                  <a:lnTo>
                    <a:pt x="4670020" y="1615028"/>
                  </a:lnTo>
                  <a:lnTo>
                    <a:pt x="4654615" y="1571826"/>
                  </a:lnTo>
                  <a:lnTo>
                    <a:pt x="4638412" y="1529010"/>
                  </a:lnTo>
                  <a:lnTo>
                    <a:pt x="4621421" y="1486588"/>
                  </a:lnTo>
                  <a:lnTo>
                    <a:pt x="4603650" y="1444570"/>
                  </a:lnTo>
                  <a:lnTo>
                    <a:pt x="4585109" y="1402964"/>
                  </a:lnTo>
                  <a:lnTo>
                    <a:pt x="4565806" y="1361780"/>
                  </a:lnTo>
                  <a:lnTo>
                    <a:pt x="4545750" y="1321026"/>
                  </a:lnTo>
                  <a:lnTo>
                    <a:pt x="4524950" y="1280712"/>
                  </a:lnTo>
                  <a:lnTo>
                    <a:pt x="4503415" y="1240846"/>
                  </a:lnTo>
                  <a:lnTo>
                    <a:pt x="4481155" y="1201437"/>
                  </a:lnTo>
                  <a:lnTo>
                    <a:pt x="4458177" y="1162495"/>
                  </a:lnTo>
                  <a:lnTo>
                    <a:pt x="4434491" y="1124027"/>
                  </a:lnTo>
                  <a:lnTo>
                    <a:pt x="4410107" y="1086044"/>
                  </a:lnTo>
                  <a:lnTo>
                    <a:pt x="4385032" y="1048554"/>
                  </a:lnTo>
                  <a:lnTo>
                    <a:pt x="4359276" y="1011566"/>
                  </a:lnTo>
                  <a:lnTo>
                    <a:pt x="4332848" y="975089"/>
                  </a:lnTo>
                  <a:lnTo>
                    <a:pt x="4305756" y="939132"/>
                  </a:lnTo>
                  <a:lnTo>
                    <a:pt x="4278010" y="903703"/>
                  </a:lnTo>
                  <a:lnTo>
                    <a:pt x="4249619" y="868813"/>
                  </a:lnTo>
                  <a:lnTo>
                    <a:pt x="4220591" y="834469"/>
                  </a:lnTo>
                  <a:lnTo>
                    <a:pt x="4190936" y="800681"/>
                  </a:lnTo>
                  <a:lnTo>
                    <a:pt x="4160663" y="767457"/>
                  </a:lnTo>
                  <a:lnTo>
                    <a:pt x="4129780" y="734808"/>
                  </a:lnTo>
                  <a:lnTo>
                    <a:pt x="4098296" y="702740"/>
                  </a:lnTo>
                  <a:lnTo>
                    <a:pt x="4066220" y="671265"/>
                  </a:lnTo>
                  <a:lnTo>
                    <a:pt x="4033562" y="640389"/>
                  </a:lnTo>
                  <a:lnTo>
                    <a:pt x="4000330" y="610123"/>
                  </a:lnTo>
                  <a:lnTo>
                    <a:pt x="3966533" y="580476"/>
                  </a:lnTo>
                  <a:lnTo>
                    <a:pt x="3932181" y="551456"/>
                  </a:lnTo>
                  <a:lnTo>
                    <a:pt x="3897281" y="523072"/>
                  </a:lnTo>
                  <a:lnTo>
                    <a:pt x="3861843" y="495333"/>
                  </a:lnTo>
                  <a:lnTo>
                    <a:pt x="3825877" y="468248"/>
                  </a:lnTo>
                  <a:lnTo>
                    <a:pt x="3789390" y="441827"/>
                  </a:lnTo>
                  <a:lnTo>
                    <a:pt x="3752392" y="416077"/>
                  </a:lnTo>
                  <a:lnTo>
                    <a:pt x="3714892" y="391009"/>
                  </a:lnTo>
                  <a:lnTo>
                    <a:pt x="3676899" y="366630"/>
                  </a:lnTo>
                  <a:lnTo>
                    <a:pt x="3638421" y="342951"/>
                  </a:lnTo>
                  <a:lnTo>
                    <a:pt x="3599469" y="319979"/>
                  </a:lnTo>
                  <a:lnTo>
                    <a:pt x="3560049" y="297724"/>
                  </a:lnTo>
                  <a:lnTo>
                    <a:pt x="3520173" y="276194"/>
                  </a:lnTo>
                  <a:lnTo>
                    <a:pt x="3479848" y="255400"/>
                  </a:lnTo>
                  <a:lnTo>
                    <a:pt x="3439083" y="235349"/>
                  </a:lnTo>
                  <a:lnTo>
                    <a:pt x="3397888" y="216050"/>
                  </a:lnTo>
                  <a:lnTo>
                    <a:pt x="3356271" y="197514"/>
                  </a:lnTo>
                  <a:lnTo>
                    <a:pt x="3314242" y="179747"/>
                  </a:lnTo>
                  <a:lnTo>
                    <a:pt x="3271808" y="162760"/>
                  </a:lnTo>
                  <a:lnTo>
                    <a:pt x="3228980" y="146561"/>
                  </a:lnTo>
                  <a:lnTo>
                    <a:pt x="3185766" y="131160"/>
                  </a:lnTo>
                  <a:lnTo>
                    <a:pt x="3142176" y="116565"/>
                  </a:lnTo>
                  <a:lnTo>
                    <a:pt x="3098217" y="102785"/>
                  </a:lnTo>
                  <a:lnTo>
                    <a:pt x="3053900" y="89830"/>
                  </a:lnTo>
                  <a:lnTo>
                    <a:pt x="3009232" y="77707"/>
                  </a:lnTo>
                  <a:lnTo>
                    <a:pt x="2964223" y="66427"/>
                  </a:lnTo>
                  <a:lnTo>
                    <a:pt x="2918882" y="55997"/>
                  </a:lnTo>
                  <a:lnTo>
                    <a:pt x="2873218" y="46428"/>
                  </a:lnTo>
                  <a:lnTo>
                    <a:pt x="2827240" y="37727"/>
                  </a:lnTo>
                  <a:lnTo>
                    <a:pt x="2780957" y="29905"/>
                  </a:lnTo>
                  <a:lnTo>
                    <a:pt x="2734377" y="22969"/>
                  </a:lnTo>
                  <a:lnTo>
                    <a:pt x="2687510" y="16928"/>
                  </a:lnTo>
                  <a:lnTo>
                    <a:pt x="2640364" y="11793"/>
                  </a:lnTo>
                  <a:lnTo>
                    <a:pt x="2592949" y="7571"/>
                  </a:lnTo>
                  <a:lnTo>
                    <a:pt x="2545273" y="4272"/>
                  </a:lnTo>
                  <a:lnTo>
                    <a:pt x="2497346" y="1904"/>
                  </a:lnTo>
                  <a:lnTo>
                    <a:pt x="2449176" y="477"/>
                  </a:lnTo>
                  <a:lnTo>
                    <a:pt x="2400773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1524" y="883553"/>
              <a:ext cx="4801235" cy="4799965"/>
            </a:xfrm>
            <a:custGeom>
              <a:avLst/>
              <a:gdLst/>
              <a:ahLst/>
              <a:cxnLst/>
              <a:rect l="l" t="t" r="r" b="b"/>
              <a:pathLst>
                <a:path w="4801234" h="4799965">
                  <a:moveTo>
                    <a:pt x="2400773" y="4799642"/>
                  </a:moveTo>
                  <a:lnTo>
                    <a:pt x="2449176" y="4799164"/>
                  </a:lnTo>
                  <a:lnTo>
                    <a:pt x="2497346" y="4797735"/>
                  </a:lnTo>
                  <a:lnTo>
                    <a:pt x="2545273" y="4795366"/>
                  </a:lnTo>
                  <a:lnTo>
                    <a:pt x="2592949" y="4792063"/>
                  </a:lnTo>
                  <a:lnTo>
                    <a:pt x="2640364" y="4787838"/>
                  </a:lnTo>
                  <a:lnTo>
                    <a:pt x="2687510" y="4782698"/>
                  </a:lnTo>
                  <a:lnTo>
                    <a:pt x="2734377" y="4776652"/>
                  </a:lnTo>
                  <a:lnTo>
                    <a:pt x="2780957" y="4769710"/>
                  </a:lnTo>
                  <a:lnTo>
                    <a:pt x="2827240" y="4761881"/>
                  </a:lnTo>
                  <a:lnTo>
                    <a:pt x="2873218" y="4753173"/>
                  </a:lnTo>
                  <a:lnTo>
                    <a:pt x="2918882" y="4743596"/>
                  </a:lnTo>
                  <a:lnTo>
                    <a:pt x="2964223" y="4733158"/>
                  </a:lnTo>
                  <a:lnTo>
                    <a:pt x="3009232" y="4721869"/>
                  </a:lnTo>
                  <a:lnTo>
                    <a:pt x="3053900" y="4709737"/>
                  </a:lnTo>
                  <a:lnTo>
                    <a:pt x="3098217" y="4696771"/>
                  </a:lnTo>
                  <a:lnTo>
                    <a:pt x="3142176" y="4682981"/>
                  </a:lnTo>
                  <a:lnTo>
                    <a:pt x="3185766" y="4668376"/>
                  </a:lnTo>
                  <a:lnTo>
                    <a:pt x="3228980" y="4652963"/>
                  </a:lnTo>
                  <a:lnTo>
                    <a:pt x="3271808" y="4636753"/>
                  </a:lnTo>
                  <a:lnTo>
                    <a:pt x="3314242" y="4619755"/>
                  </a:lnTo>
                  <a:lnTo>
                    <a:pt x="3356271" y="4601976"/>
                  </a:lnTo>
                  <a:lnTo>
                    <a:pt x="3397888" y="4583428"/>
                  </a:lnTo>
                  <a:lnTo>
                    <a:pt x="3439083" y="4564117"/>
                  </a:lnTo>
                  <a:lnTo>
                    <a:pt x="3479848" y="4544053"/>
                  </a:lnTo>
                  <a:lnTo>
                    <a:pt x="3520173" y="4523246"/>
                  </a:lnTo>
                  <a:lnTo>
                    <a:pt x="3560049" y="4501704"/>
                  </a:lnTo>
                  <a:lnTo>
                    <a:pt x="3599469" y="4479436"/>
                  </a:lnTo>
                  <a:lnTo>
                    <a:pt x="3638421" y="4456452"/>
                  </a:lnTo>
                  <a:lnTo>
                    <a:pt x="3676899" y="4432760"/>
                  </a:lnTo>
                  <a:lnTo>
                    <a:pt x="3714892" y="4408368"/>
                  </a:lnTo>
                  <a:lnTo>
                    <a:pt x="3752392" y="4383287"/>
                  </a:lnTo>
                  <a:lnTo>
                    <a:pt x="3789390" y="4357525"/>
                  </a:lnTo>
                  <a:lnTo>
                    <a:pt x="3825877" y="4331091"/>
                  </a:lnTo>
                  <a:lnTo>
                    <a:pt x="3861843" y="4303995"/>
                  </a:lnTo>
                  <a:lnTo>
                    <a:pt x="3897281" y="4276244"/>
                  </a:lnTo>
                  <a:lnTo>
                    <a:pt x="3932181" y="4247848"/>
                  </a:lnTo>
                  <a:lnTo>
                    <a:pt x="3966533" y="4218817"/>
                  </a:lnTo>
                  <a:lnTo>
                    <a:pt x="4000330" y="4189158"/>
                  </a:lnTo>
                  <a:lnTo>
                    <a:pt x="4033562" y="4158881"/>
                  </a:lnTo>
                  <a:lnTo>
                    <a:pt x="4066220" y="4127996"/>
                  </a:lnTo>
                  <a:lnTo>
                    <a:pt x="4098296" y="4096510"/>
                  </a:lnTo>
                  <a:lnTo>
                    <a:pt x="4129780" y="4064433"/>
                  </a:lnTo>
                  <a:lnTo>
                    <a:pt x="4160663" y="4031774"/>
                  </a:lnTo>
                  <a:lnTo>
                    <a:pt x="4190936" y="3998543"/>
                  </a:lnTo>
                  <a:lnTo>
                    <a:pt x="4220591" y="3964746"/>
                  </a:lnTo>
                  <a:lnTo>
                    <a:pt x="4249619" y="3930395"/>
                  </a:lnTo>
                  <a:lnTo>
                    <a:pt x="4278010" y="3895498"/>
                  </a:lnTo>
                  <a:lnTo>
                    <a:pt x="4305756" y="3860063"/>
                  </a:lnTo>
                  <a:lnTo>
                    <a:pt x="4332848" y="3824101"/>
                  </a:lnTo>
                  <a:lnTo>
                    <a:pt x="4359276" y="3787619"/>
                  </a:lnTo>
                  <a:lnTo>
                    <a:pt x="4385032" y="3750627"/>
                  </a:lnTo>
                  <a:lnTo>
                    <a:pt x="4410107" y="3713133"/>
                  </a:lnTo>
                  <a:lnTo>
                    <a:pt x="4434491" y="3675148"/>
                  </a:lnTo>
                  <a:lnTo>
                    <a:pt x="4458177" y="3636679"/>
                  </a:lnTo>
                  <a:lnTo>
                    <a:pt x="4481155" y="3597736"/>
                  </a:lnTo>
                  <a:lnTo>
                    <a:pt x="4503415" y="3558327"/>
                  </a:lnTo>
                  <a:lnTo>
                    <a:pt x="4524950" y="3518462"/>
                  </a:lnTo>
                  <a:lnTo>
                    <a:pt x="4545750" y="3478150"/>
                  </a:lnTo>
                  <a:lnTo>
                    <a:pt x="4565806" y="3437399"/>
                  </a:lnTo>
                  <a:lnTo>
                    <a:pt x="4585109" y="3396219"/>
                  </a:lnTo>
                  <a:lnTo>
                    <a:pt x="4603650" y="3354619"/>
                  </a:lnTo>
                  <a:lnTo>
                    <a:pt x="4621421" y="3312607"/>
                  </a:lnTo>
                  <a:lnTo>
                    <a:pt x="4638412" y="3270193"/>
                  </a:lnTo>
                  <a:lnTo>
                    <a:pt x="4654615" y="3227385"/>
                  </a:lnTo>
                  <a:lnTo>
                    <a:pt x="4670020" y="3184193"/>
                  </a:lnTo>
                  <a:lnTo>
                    <a:pt x="4684619" y="3140626"/>
                  </a:lnTo>
                  <a:lnTo>
                    <a:pt x="4698402" y="3096691"/>
                  </a:lnTo>
                  <a:lnTo>
                    <a:pt x="4711361" y="3052400"/>
                  </a:lnTo>
                  <a:lnTo>
                    <a:pt x="4723486" y="3007759"/>
                  </a:lnTo>
                  <a:lnTo>
                    <a:pt x="4734769" y="2962779"/>
                  </a:lnTo>
                  <a:lnTo>
                    <a:pt x="4745201" y="2917469"/>
                  </a:lnTo>
                  <a:lnTo>
                    <a:pt x="4754773" y="2871837"/>
                  </a:lnTo>
                  <a:lnTo>
                    <a:pt x="4763476" y="2825892"/>
                  </a:lnTo>
                  <a:lnTo>
                    <a:pt x="4771301" y="2779644"/>
                  </a:lnTo>
                  <a:lnTo>
                    <a:pt x="4778238" y="2733101"/>
                  </a:lnTo>
                  <a:lnTo>
                    <a:pt x="4784280" y="2686272"/>
                  </a:lnTo>
                  <a:lnTo>
                    <a:pt x="4789416" y="2639167"/>
                  </a:lnTo>
                  <a:lnTo>
                    <a:pt x="4793639" y="2591794"/>
                  </a:lnTo>
                  <a:lnTo>
                    <a:pt x="4796939" y="2544162"/>
                  </a:lnTo>
                  <a:lnTo>
                    <a:pt x="4799307" y="2496281"/>
                  </a:lnTo>
                  <a:lnTo>
                    <a:pt x="4800735" y="2448158"/>
                  </a:lnTo>
                  <a:lnTo>
                    <a:pt x="4801213" y="2399804"/>
                  </a:lnTo>
                  <a:lnTo>
                    <a:pt x="4800735" y="2351414"/>
                  </a:lnTo>
                  <a:lnTo>
                    <a:pt x="4799307" y="2303258"/>
                  </a:lnTo>
                  <a:lnTo>
                    <a:pt x="4796939" y="2255345"/>
                  </a:lnTo>
                  <a:lnTo>
                    <a:pt x="4793639" y="2207682"/>
                  </a:lnTo>
                  <a:lnTo>
                    <a:pt x="4789416" y="2160281"/>
                  </a:lnTo>
                  <a:lnTo>
                    <a:pt x="4784280" y="2113148"/>
                  </a:lnTo>
                  <a:lnTo>
                    <a:pt x="4778238" y="2066294"/>
                  </a:lnTo>
                  <a:lnTo>
                    <a:pt x="4771301" y="2019727"/>
                  </a:lnTo>
                  <a:lnTo>
                    <a:pt x="4763476" y="1973456"/>
                  </a:lnTo>
                  <a:lnTo>
                    <a:pt x="4754773" y="1927491"/>
                  </a:lnTo>
                  <a:lnTo>
                    <a:pt x="4745201" y="1881840"/>
                  </a:lnTo>
                  <a:lnTo>
                    <a:pt x="4734769" y="1836511"/>
                  </a:lnTo>
                  <a:lnTo>
                    <a:pt x="4723486" y="1791515"/>
                  </a:lnTo>
                  <a:lnTo>
                    <a:pt x="4711361" y="1746859"/>
                  </a:lnTo>
                  <a:lnTo>
                    <a:pt x="4698402" y="1702554"/>
                  </a:lnTo>
                  <a:lnTo>
                    <a:pt x="4684619" y="1658607"/>
                  </a:lnTo>
                  <a:lnTo>
                    <a:pt x="4670020" y="1615028"/>
                  </a:lnTo>
                  <a:lnTo>
                    <a:pt x="4654615" y="1571826"/>
                  </a:lnTo>
                  <a:lnTo>
                    <a:pt x="4638412" y="1529010"/>
                  </a:lnTo>
                  <a:lnTo>
                    <a:pt x="4621421" y="1486588"/>
                  </a:lnTo>
                  <a:lnTo>
                    <a:pt x="4603650" y="1444570"/>
                  </a:lnTo>
                  <a:lnTo>
                    <a:pt x="4585109" y="1402964"/>
                  </a:lnTo>
                  <a:lnTo>
                    <a:pt x="4565806" y="1361780"/>
                  </a:lnTo>
                  <a:lnTo>
                    <a:pt x="4545750" y="1321026"/>
                  </a:lnTo>
                  <a:lnTo>
                    <a:pt x="4524950" y="1280712"/>
                  </a:lnTo>
                  <a:lnTo>
                    <a:pt x="4503415" y="1240846"/>
                  </a:lnTo>
                  <a:lnTo>
                    <a:pt x="4481155" y="1201437"/>
                  </a:lnTo>
                  <a:lnTo>
                    <a:pt x="4458177" y="1162495"/>
                  </a:lnTo>
                  <a:lnTo>
                    <a:pt x="4434491" y="1124027"/>
                  </a:lnTo>
                  <a:lnTo>
                    <a:pt x="4410107" y="1086044"/>
                  </a:lnTo>
                  <a:lnTo>
                    <a:pt x="4385032" y="1048554"/>
                  </a:lnTo>
                  <a:lnTo>
                    <a:pt x="4359276" y="1011566"/>
                  </a:lnTo>
                  <a:lnTo>
                    <a:pt x="4332848" y="975089"/>
                  </a:lnTo>
                  <a:lnTo>
                    <a:pt x="4305756" y="939132"/>
                  </a:lnTo>
                  <a:lnTo>
                    <a:pt x="4278010" y="903703"/>
                  </a:lnTo>
                  <a:lnTo>
                    <a:pt x="4249619" y="868813"/>
                  </a:lnTo>
                  <a:lnTo>
                    <a:pt x="4220591" y="834469"/>
                  </a:lnTo>
                  <a:lnTo>
                    <a:pt x="4190936" y="800681"/>
                  </a:lnTo>
                  <a:lnTo>
                    <a:pt x="4160663" y="767457"/>
                  </a:lnTo>
                  <a:lnTo>
                    <a:pt x="4129780" y="734808"/>
                  </a:lnTo>
                  <a:lnTo>
                    <a:pt x="4098296" y="702740"/>
                  </a:lnTo>
                  <a:lnTo>
                    <a:pt x="4066220" y="671265"/>
                  </a:lnTo>
                  <a:lnTo>
                    <a:pt x="4033562" y="640389"/>
                  </a:lnTo>
                  <a:lnTo>
                    <a:pt x="4000330" y="610123"/>
                  </a:lnTo>
                  <a:lnTo>
                    <a:pt x="3966533" y="580476"/>
                  </a:lnTo>
                  <a:lnTo>
                    <a:pt x="3932181" y="551456"/>
                  </a:lnTo>
                  <a:lnTo>
                    <a:pt x="3897281" y="523072"/>
                  </a:lnTo>
                  <a:lnTo>
                    <a:pt x="3861843" y="495333"/>
                  </a:lnTo>
                  <a:lnTo>
                    <a:pt x="3825877" y="468248"/>
                  </a:lnTo>
                  <a:lnTo>
                    <a:pt x="3789390" y="441827"/>
                  </a:lnTo>
                  <a:lnTo>
                    <a:pt x="3752392" y="416077"/>
                  </a:lnTo>
                  <a:lnTo>
                    <a:pt x="3714892" y="391009"/>
                  </a:lnTo>
                  <a:lnTo>
                    <a:pt x="3676899" y="366630"/>
                  </a:lnTo>
                  <a:lnTo>
                    <a:pt x="3638421" y="342951"/>
                  </a:lnTo>
                  <a:lnTo>
                    <a:pt x="3599469" y="319979"/>
                  </a:lnTo>
                  <a:lnTo>
                    <a:pt x="3560049" y="297724"/>
                  </a:lnTo>
                  <a:lnTo>
                    <a:pt x="3520173" y="276194"/>
                  </a:lnTo>
                  <a:lnTo>
                    <a:pt x="3479848" y="255400"/>
                  </a:lnTo>
                  <a:lnTo>
                    <a:pt x="3439083" y="235349"/>
                  </a:lnTo>
                  <a:lnTo>
                    <a:pt x="3397888" y="216050"/>
                  </a:lnTo>
                  <a:lnTo>
                    <a:pt x="3356271" y="197514"/>
                  </a:lnTo>
                  <a:lnTo>
                    <a:pt x="3314242" y="179747"/>
                  </a:lnTo>
                  <a:lnTo>
                    <a:pt x="3271808" y="162760"/>
                  </a:lnTo>
                  <a:lnTo>
                    <a:pt x="3228980" y="146561"/>
                  </a:lnTo>
                  <a:lnTo>
                    <a:pt x="3185766" y="131160"/>
                  </a:lnTo>
                  <a:lnTo>
                    <a:pt x="3142176" y="116565"/>
                  </a:lnTo>
                  <a:lnTo>
                    <a:pt x="3098217" y="102785"/>
                  </a:lnTo>
                  <a:lnTo>
                    <a:pt x="3053900" y="89830"/>
                  </a:lnTo>
                  <a:lnTo>
                    <a:pt x="3009232" y="77707"/>
                  </a:lnTo>
                  <a:lnTo>
                    <a:pt x="2964223" y="66427"/>
                  </a:lnTo>
                  <a:lnTo>
                    <a:pt x="2918882" y="55997"/>
                  </a:lnTo>
                  <a:lnTo>
                    <a:pt x="2873218" y="46428"/>
                  </a:lnTo>
                  <a:lnTo>
                    <a:pt x="2827240" y="37727"/>
                  </a:lnTo>
                  <a:lnTo>
                    <a:pt x="2780957" y="29905"/>
                  </a:lnTo>
                  <a:lnTo>
                    <a:pt x="2734377" y="22969"/>
                  </a:lnTo>
                  <a:lnTo>
                    <a:pt x="2687510" y="16928"/>
                  </a:lnTo>
                  <a:lnTo>
                    <a:pt x="2640364" y="11793"/>
                  </a:lnTo>
                  <a:lnTo>
                    <a:pt x="2592949" y="7571"/>
                  </a:lnTo>
                  <a:lnTo>
                    <a:pt x="2545273" y="4272"/>
                  </a:lnTo>
                  <a:lnTo>
                    <a:pt x="2497346" y="1904"/>
                  </a:lnTo>
                  <a:lnTo>
                    <a:pt x="2449176" y="477"/>
                  </a:lnTo>
                  <a:lnTo>
                    <a:pt x="2400773" y="0"/>
                  </a:lnTo>
                  <a:lnTo>
                    <a:pt x="2352357" y="477"/>
                  </a:lnTo>
                  <a:lnTo>
                    <a:pt x="2304176" y="1904"/>
                  </a:lnTo>
                  <a:lnTo>
                    <a:pt x="2256237" y="4272"/>
                  </a:lnTo>
                  <a:lnTo>
                    <a:pt x="2208550" y="7571"/>
                  </a:lnTo>
                  <a:lnTo>
                    <a:pt x="2161124" y="11793"/>
                  </a:lnTo>
                  <a:lnTo>
                    <a:pt x="2113968" y="16928"/>
                  </a:lnTo>
                  <a:lnTo>
                    <a:pt x="2067090" y="22969"/>
                  </a:lnTo>
                  <a:lnTo>
                    <a:pt x="2020500" y="29905"/>
                  </a:lnTo>
                  <a:lnTo>
                    <a:pt x="1974207" y="37727"/>
                  </a:lnTo>
                  <a:lnTo>
                    <a:pt x="1928219" y="46428"/>
                  </a:lnTo>
                  <a:lnTo>
                    <a:pt x="1882546" y="55997"/>
                  </a:lnTo>
                  <a:lnTo>
                    <a:pt x="1837196" y="66427"/>
                  </a:lnTo>
                  <a:lnTo>
                    <a:pt x="1792179" y="77707"/>
                  </a:lnTo>
                  <a:lnTo>
                    <a:pt x="1747503" y="89830"/>
                  </a:lnTo>
                  <a:lnTo>
                    <a:pt x="1703177" y="102785"/>
                  </a:lnTo>
                  <a:lnTo>
                    <a:pt x="1659210" y="116565"/>
                  </a:lnTo>
                  <a:lnTo>
                    <a:pt x="1615612" y="131160"/>
                  </a:lnTo>
                  <a:lnTo>
                    <a:pt x="1572390" y="146561"/>
                  </a:lnTo>
                  <a:lnTo>
                    <a:pt x="1529555" y="162760"/>
                  </a:lnTo>
                  <a:lnTo>
                    <a:pt x="1487115" y="179747"/>
                  </a:lnTo>
                  <a:lnTo>
                    <a:pt x="1445078" y="197514"/>
                  </a:lnTo>
                  <a:lnTo>
                    <a:pt x="1403455" y="216050"/>
                  </a:lnTo>
                  <a:lnTo>
                    <a:pt x="1362253" y="235349"/>
                  </a:lnTo>
                  <a:lnTo>
                    <a:pt x="1321482" y="255400"/>
                  </a:lnTo>
                  <a:lnTo>
                    <a:pt x="1281151" y="276194"/>
                  </a:lnTo>
                  <a:lnTo>
                    <a:pt x="1241269" y="297724"/>
                  </a:lnTo>
                  <a:lnTo>
                    <a:pt x="1201844" y="319979"/>
                  </a:lnTo>
                  <a:lnTo>
                    <a:pt x="1162886" y="342951"/>
                  </a:lnTo>
                  <a:lnTo>
                    <a:pt x="1124403" y="366630"/>
                  </a:lnTo>
                  <a:lnTo>
                    <a:pt x="1086405" y="391009"/>
                  </a:lnTo>
                  <a:lnTo>
                    <a:pt x="1048900" y="416077"/>
                  </a:lnTo>
                  <a:lnTo>
                    <a:pt x="1011898" y="441827"/>
                  </a:lnTo>
                  <a:lnTo>
                    <a:pt x="975407" y="468248"/>
                  </a:lnTo>
                  <a:lnTo>
                    <a:pt x="939436" y="495333"/>
                  </a:lnTo>
                  <a:lnTo>
                    <a:pt x="903994" y="523072"/>
                  </a:lnTo>
                  <a:lnTo>
                    <a:pt x="869091" y="551456"/>
                  </a:lnTo>
                  <a:lnTo>
                    <a:pt x="834734" y="580476"/>
                  </a:lnTo>
                  <a:lnTo>
                    <a:pt x="800934" y="610123"/>
                  </a:lnTo>
                  <a:lnTo>
                    <a:pt x="767698" y="640389"/>
                  </a:lnTo>
                  <a:lnTo>
                    <a:pt x="735037" y="671265"/>
                  </a:lnTo>
                  <a:lnTo>
                    <a:pt x="702958" y="702740"/>
                  </a:lnTo>
                  <a:lnTo>
                    <a:pt x="671471" y="734808"/>
                  </a:lnTo>
                  <a:lnTo>
                    <a:pt x="640585" y="767457"/>
                  </a:lnTo>
                  <a:lnTo>
                    <a:pt x="610309" y="800681"/>
                  </a:lnTo>
                  <a:lnTo>
                    <a:pt x="580651" y="834469"/>
                  </a:lnTo>
                  <a:lnTo>
                    <a:pt x="551621" y="868813"/>
                  </a:lnTo>
                  <a:lnTo>
                    <a:pt x="523228" y="903703"/>
                  </a:lnTo>
                  <a:lnTo>
                    <a:pt x="495480" y="939132"/>
                  </a:lnTo>
                  <a:lnTo>
                    <a:pt x="468386" y="975089"/>
                  </a:lnTo>
                  <a:lnTo>
                    <a:pt x="441956" y="1011566"/>
                  </a:lnTo>
                  <a:lnTo>
                    <a:pt x="416198" y="1048554"/>
                  </a:lnTo>
                  <a:lnTo>
                    <a:pt x="391122" y="1086044"/>
                  </a:lnTo>
                  <a:lnTo>
                    <a:pt x="366736" y="1124027"/>
                  </a:lnTo>
                  <a:lnTo>
                    <a:pt x="343049" y="1162495"/>
                  </a:lnTo>
                  <a:lnTo>
                    <a:pt x="320070" y="1201437"/>
                  </a:lnTo>
                  <a:lnTo>
                    <a:pt x="297808" y="1240846"/>
                  </a:lnTo>
                  <a:lnTo>
                    <a:pt x="276272" y="1280712"/>
                  </a:lnTo>
                  <a:lnTo>
                    <a:pt x="255471" y="1321026"/>
                  </a:lnTo>
                  <a:lnTo>
                    <a:pt x="235414" y="1361780"/>
                  </a:lnTo>
                  <a:lnTo>
                    <a:pt x="216110" y="1402964"/>
                  </a:lnTo>
                  <a:lnTo>
                    <a:pt x="197568" y="1444570"/>
                  </a:lnTo>
                  <a:lnTo>
                    <a:pt x="179796" y="1486588"/>
                  </a:lnTo>
                  <a:lnTo>
                    <a:pt x="162804" y="1529010"/>
                  </a:lnTo>
                  <a:lnTo>
                    <a:pt x="146601" y="1571826"/>
                  </a:lnTo>
                  <a:lnTo>
                    <a:pt x="131195" y="1615028"/>
                  </a:lnTo>
                  <a:lnTo>
                    <a:pt x="116596" y="1658607"/>
                  </a:lnTo>
                  <a:lnTo>
                    <a:pt x="102812" y="1702554"/>
                  </a:lnTo>
                  <a:lnTo>
                    <a:pt x="89853" y="1746859"/>
                  </a:lnTo>
                  <a:lnTo>
                    <a:pt x="77727" y="1791515"/>
                  </a:lnTo>
                  <a:lnTo>
                    <a:pt x="66444" y="1836511"/>
                  </a:lnTo>
                  <a:lnTo>
                    <a:pt x="56012" y="1881840"/>
                  </a:lnTo>
                  <a:lnTo>
                    <a:pt x="46440" y="1927491"/>
                  </a:lnTo>
                  <a:lnTo>
                    <a:pt x="37737" y="1973456"/>
                  </a:lnTo>
                  <a:lnTo>
                    <a:pt x="29912" y="2019727"/>
                  </a:lnTo>
                  <a:lnTo>
                    <a:pt x="22974" y="2066294"/>
                  </a:lnTo>
                  <a:lnTo>
                    <a:pt x="16933" y="2113148"/>
                  </a:lnTo>
                  <a:lnTo>
                    <a:pt x="11796" y="2160281"/>
                  </a:lnTo>
                  <a:lnTo>
                    <a:pt x="7573" y="2207682"/>
                  </a:lnTo>
                  <a:lnTo>
                    <a:pt x="4273" y="2255345"/>
                  </a:lnTo>
                  <a:lnTo>
                    <a:pt x="1905" y="2303258"/>
                  </a:lnTo>
                  <a:lnTo>
                    <a:pt x="477" y="2351414"/>
                  </a:lnTo>
                  <a:lnTo>
                    <a:pt x="0" y="2399804"/>
                  </a:lnTo>
                  <a:lnTo>
                    <a:pt x="477" y="2448158"/>
                  </a:lnTo>
                  <a:lnTo>
                    <a:pt x="1905" y="2496281"/>
                  </a:lnTo>
                  <a:lnTo>
                    <a:pt x="4273" y="2544162"/>
                  </a:lnTo>
                  <a:lnTo>
                    <a:pt x="7573" y="2591794"/>
                  </a:lnTo>
                  <a:lnTo>
                    <a:pt x="11796" y="2639167"/>
                  </a:lnTo>
                  <a:lnTo>
                    <a:pt x="16933" y="2686272"/>
                  </a:lnTo>
                  <a:lnTo>
                    <a:pt x="22974" y="2733101"/>
                  </a:lnTo>
                  <a:lnTo>
                    <a:pt x="29912" y="2779644"/>
                  </a:lnTo>
                  <a:lnTo>
                    <a:pt x="37737" y="2825892"/>
                  </a:lnTo>
                  <a:lnTo>
                    <a:pt x="46440" y="2871837"/>
                  </a:lnTo>
                  <a:lnTo>
                    <a:pt x="56012" y="2917469"/>
                  </a:lnTo>
                  <a:lnTo>
                    <a:pt x="66444" y="2962779"/>
                  </a:lnTo>
                  <a:lnTo>
                    <a:pt x="77727" y="3007759"/>
                  </a:lnTo>
                  <a:lnTo>
                    <a:pt x="89853" y="3052400"/>
                  </a:lnTo>
                  <a:lnTo>
                    <a:pt x="102812" y="3096691"/>
                  </a:lnTo>
                  <a:lnTo>
                    <a:pt x="116596" y="3140626"/>
                  </a:lnTo>
                  <a:lnTo>
                    <a:pt x="131195" y="3184193"/>
                  </a:lnTo>
                  <a:lnTo>
                    <a:pt x="146601" y="3227385"/>
                  </a:lnTo>
                  <a:lnTo>
                    <a:pt x="162804" y="3270193"/>
                  </a:lnTo>
                  <a:lnTo>
                    <a:pt x="179796" y="3312607"/>
                  </a:lnTo>
                  <a:lnTo>
                    <a:pt x="197568" y="3354619"/>
                  </a:lnTo>
                  <a:lnTo>
                    <a:pt x="216110" y="3396219"/>
                  </a:lnTo>
                  <a:lnTo>
                    <a:pt x="235414" y="3437399"/>
                  </a:lnTo>
                  <a:lnTo>
                    <a:pt x="255471" y="3478150"/>
                  </a:lnTo>
                  <a:lnTo>
                    <a:pt x="276272" y="3518462"/>
                  </a:lnTo>
                  <a:lnTo>
                    <a:pt x="297808" y="3558327"/>
                  </a:lnTo>
                  <a:lnTo>
                    <a:pt x="320070" y="3597736"/>
                  </a:lnTo>
                  <a:lnTo>
                    <a:pt x="343049" y="3636679"/>
                  </a:lnTo>
                  <a:lnTo>
                    <a:pt x="366736" y="3675148"/>
                  </a:lnTo>
                  <a:lnTo>
                    <a:pt x="391122" y="3713133"/>
                  </a:lnTo>
                  <a:lnTo>
                    <a:pt x="416198" y="3750627"/>
                  </a:lnTo>
                  <a:lnTo>
                    <a:pt x="441956" y="3787619"/>
                  </a:lnTo>
                  <a:lnTo>
                    <a:pt x="468386" y="3824101"/>
                  </a:lnTo>
                  <a:lnTo>
                    <a:pt x="495480" y="3860063"/>
                  </a:lnTo>
                  <a:lnTo>
                    <a:pt x="523228" y="3895498"/>
                  </a:lnTo>
                  <a:lnTo>
                    <a:pt x="551621" y="3930395"/>
                  </a:lnTo>
                  <a:lnTo>
                    <a:pt x="580651" y="3964746"/>
                  </a:lnTo>
                  <a:lnTo>
                    <a:pt x="610309" y="3998543"/>
                  </a:lnTo>
                  <a:lnTo>
                    <a:pt x="640585" y="4031774"/>
                  </a:lnTo>
                  <a:lnTo>
                    <a:pt x="671471" y="4064433"/>
                  </a:lnTo>
                  <a:lnTo>
                    <a:pt x="702958" y="4096510"/>
                  </a:lnTo>
                  <a:lnTo>
                    <a:pt x="735037" y="4127996"/>
                  </a:lnTo>
                  <a:lnTo>
                    <a:pt x="767698" y="4158881"/>
                  </a:lnTo>
                  <a:lnTo>
                    <a:pt x="800934" y="4189158"/>
                  </a:lnTo>
                  <a:lnTo>
                    <a:pt x="834734" y="4218817"/>
                  </a:lnTo>
                  <a:lnTo>
                    <a:pt x="869091" y="4247848"/>
                  </a:lnTo>
                  <a:lnTo>
                    <a:pt x="903994" y="4276244"/>
                  </a:lnTo>
                  <a:lnTo>
                    <a:pt x="939436" y="4303995"/>
                  </a:lnTo>
                  <a:lnTo>
                    <a:pt x="975407" y="4331091"/>
                  </a:lnTo>
                  <a:lnTo>
                    <a:pt x="1011898" y="4357525"/>
                  </a:lnTo>
                  <a:lnTo>
                    <a:pt x="1048900" y="4383287"/>
                  </a:lnTo>
                  <a:lnTo>
                    <a:pt x="1086405" y="4408368"/>
                  </a:lnTo>
                  <a:lnTo>
                    <a:pt x="1124403" y="4432760"/>
                  </a:lnTo>
                  <a:lnTo>
                    <a:pt x="1162886" y="4456452"/>
                  </a:lnTo>
                  <a:lnTo>
                    <a:pt x="1201844" y="4479436"/>
                  </a:lnTo>
                  <a:lnTo>
                    <a:pt x="1241269" y="4501704"/>
                  </a:lnTo>
                  <a:lnTo>
                    <a:pt x="1281151" y="4523246"/>
                  </a:lnTo>
                  <a:lnTo>
                    <a:pt x="1321482" y="4544053"/>
                  </a:lnTo>
                  <a:lnTo>
                    <a:pt x="1362253" y="4564117"/>
                  </a:lnTo>
                  <a:lnTo>
                    <a:pt x="1403455" y="4583428"/>
                  </a:lnTo>
                  <a:lnTo>
                    <a:pt x="1445078" y="4601976"/>
                  </a:lnTo>
                  <a:lnTo>
                    <a:pt x="1487115" y="4619755"/>
                  </a:lnTo>
                  <a:lnTo>
                    <a:pt x="1529555" y="4636753"/>
                  </a:lnTo>
                  <a:lnTo>
                    <a:pt x="1572390" y="4652963"/>
                  </a:lnTo>
                  <a:lnTo>
                    <a:pt x="1615612" y="4668376"/>
                  </a:lnTo>
                  <a:lnTo>
                    <a:pt x="1659210" y="4682981"/>
                  </a:lnTo>
                  <a:lnTo>
                    <a:pt x="1703177" y="4696771"/>
                  </a:lnTo>
                  <a:lnTo>
                    <a:pt x="1747503" y="4709737"/>
                  </a:lnTo>
                  <a:lnTo>
                    <a:pt x="1792179" y="4721869"/>
                  </a:lnTo>
                  <a:lnTo>
                    <a:pt x="1837196" y="4733158"/>
                  </a:lnTo>
                  <a:lnTo>
                    <a:pt x="1882546" y="4743596"/>
                  </a:lnTo>
                  <a:lnTo>
                    <a:pt x="1928219" y="4753173"/>
                  </a:lnTo>
                  <a:lnTo>
                    <a:pt x="1974207" y="4761881"/>
                  </a:lnTo>
                  <a:lnTo>
                    <a:pt x="2020500" y="4769710"/>
                  </a:lnTo>
                  <a:lnTo>
                    <a:pt x="2067090" y="4776652"/>
                  </a:lnTo>
                  <a:lnTo>
                    <a:pt x="2113968" y="4782698"/>
                  </a:lnTo>
                  <a:lnTo>
                    <a:pt x="2161124" y="4787838"/>
                  </a:lnTo>
                  <a:lnTo>
                    <a:pt x="2208550" y="4792063"/>
                  </a:lnTo>
                  <a:lnTo>
                    <a:pt x="2256237" y="4795366"/>
                  </a:lnTo>
                  <a:lnTo>
                    <a:pt x="2304176" y="4797735"/>
                  </a:lnTo>
                  <a:lnTo>
                    <a:pt x="2352357" y="4799164"/>
                  </a:lnTo>
                  <a:lnTo>
                    <a:pt x="2400773" y="4799642"/>
                  </a:lnTo>
                  <a:close/>
                </a:path>
                <a:path w="4801234" h="4799965">
                  <a:moveTo>
                    <a:pt x="821" y="2396475"/>
                  </a:moveTo>
                  <a:lnTo>
                    <a:pt x="821" y="2396475"/>
                  </a:lnTo>
                  <a:lnTo>
                    <a:pt x="4797883" y="2396475"/>
                  </a:lnTo>
                </a:path>
              </a:pathLst>
            </a:custGeom>
            <a:ln w="21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0779" y="1472787"/>
              <a:ext cx="3622704" cy="3621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31044" y="3168964"/>
            <a:ext cx="90043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latin typeface="Times New Roman"/>
                <a:cs typeface="Times New Roman"/>
              </a:rPr>
              <a:t>Hardware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0066" y="974150"/>
            <a:ext cx="1557655" cy="1610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95"/>
              </a:spcBef>
            </a:pPr>
            <a:r>
              <a:rPr sz="1550" b="1" spc="10" dirty="0">
                <a:latin typeface="Times New Roman"/>
                <a:cs typeface="Times New Roman"/>
              </a:rPr>
              <a:t>UNIX</a:t>
            </a:r>
            <a:r>
              <a:rPr sz="1550" b="1" spc="-75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Commands </a:t>
            </a:r>
            <a:r>
              <a:rPr sz="1550" b="1" spc="-370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and</a:t>
            </a:r>
            <a:r>
              <a:rPr sz="1550" b="1" spc="-20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Libraries</a:t>
            </a:r>
            <a:endParaRPr sz="1550">
              <a:latin typeface="Times New Roman"/>
              <a:cs typeface="Times New Roman"/>
            </a:endParaRPr>
          </a:p>
          <a:p>
            <a:pPr marL="274320" marR="264160" algn="ctr">
              <a:lnSpc>
                <a:spcPct val="101600"/>
              </a:lnSpc>
              <a:spcBef>
                <a:spcPts val="1005"/>
              </a:spcBef>
            </a:pPr>
            <a:r>
              <a:rPr sz="1550" b="1" spc="5" dirty="0">
                <a:latin typeface="Times New Roman"/>
                <a:cs typeface="Times New Roman"/>
              </a:rPr>
              <a:t>System</a:t>
            </a:r>
            <a:r>
              <a:rPr sz="1550" b="1" spc="-85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Call </a:t>
            </a:r>
            <a:r>
              <a:rPr sz="1550" b="1" spc="-370" dirty="0">
                <a:latin typeface="Times New Roman"/>
                <a:cs typeface="Times New Roman"/>
              </a:rPr>
              <a:t> </a:t>
            </a:r>
            <a:r>
              <a:rPr sz="1550" b="1" dirty="0">
                <a:latin typeface="Times New Roman"/>
                <a:cs typeface="Times New Roman"/>
              </a:rPr>
              <a:t>Interface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</a:pPr>
            <a:r>
              <a:rPr sz="1550" b="1" spc="5" dirty="0">
                <a:latin typeface="Times New Roman"/>
                <a:cs typeface="Times New Roman"/>
              </a:rPr>
              <a:t>Kernel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26047" y="5121150"/>
            <a:ext cx="110934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 marR="5080" indent="-5080">
              <a:lnSpc>
                <a:spcPct val="101600"/>
              </a:lnSpc>
              <a:spcBef>
                <a:spcPts val="95"/>
              </a:spcBef>
            </a:pPr>
            <a:r>
              <a:rPr sz="1550" b="1" spc="10" dirty="0">
                <a:latin typeface="Times New Roman"/>
                <a:cs typeface="Times New Roman"/>
              </a:rPr>
              <a:t>U</a:t>
            </a:r>
            <a:r>
              <a:rPr sz="1550" b="1" spc="-5" dirty="0">
                <a:latin typeface="Times New Roman"/>
                <a:cs typeface="Times New Roman"/>
              </a:rPr>
              <a:t>s</a:t>
            </a:r>
            <a:r>
              <a:rPr sz="1550" b="1" spc="10" dirty="0">
                <a:latin typeface="Times New Roman"/>
                <a:cs typeface="Times New Roman"/>
              </a:rPr>
              <a:t>e</a:t>
            </a:r>
            <a:r>
              <a:rPr sz="1550" b="1" spc="-5" dirty="0">
                <a:latin typeface="Times New Roman"/>
                <a:cs typeface="Times New Roman"/>
              </a:rPr>
              <a:t>r-</a:t>
            </a:r>
            <a:r>
              <a:rPr sz="1550" b="1" spc="5" dirty="0">
                <a:latin typeface="Times New Roman"/>
                <a:cs typeface="Times New Roman"/>
              </a:rPr>
              <a:t>wri</a:t>
            </a:r>
            <a:r>
              <a:rPr sz="1550" b="1" spc="-5" dirty="0">
                <a:latin typeface="Times New Roman"/>
                <a:cs typeface="Times New Roman"/>
              </a:rPr>
              <a:t>tt</a:t>
            </a:r>
            <a:r>
              <a:rPr sz="1550" b="1" spc="5" dirty="0">
                <a:latin typeface="Times New Roman"/>
                <a:cs typeface="Times New Roman"/>
              </a:rPr>
              <a:t>en  </a:t>
            </a:r>
            <a:r>
              <a:rPr sz="1550" b="1" dirty="0">
                <a:latin typeface="Times New Roman"/>
                <a:cs typeface="Times New Roman"/>
              </a:rPr>
              <a:t>Applications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09007" y="6235324"/>
            <a:ext cx="3460115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latin typeface="Times New Roman"/>
                <a:cs typeface="Times New Roman"/>
              </a:rPr>
              <a:t>Figure</a:t>
            </a:r>
            <a:r>
              <a:rPr sz="1550" b="1" spc="-15" dirty="0">
                <a:latin typeface="Times New Roman"/>
                <a:cs typeface="Times New Roman"/>
              </a:rPr>
              <a:t> </a:t>
            </a:r>
            <a:r>
              <a:rPr sz="1550" b="1" dirty="0">
                <a:latin typeface="Times New Roman"/>
                <a:cs typeface="Times New Roman"/>
              </a:rPr>
              <a:t>2.15</a:t>
            </a:r>
            <a:r>
              <a:rPr sz="1550" b="1" spc="360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General</a:t>
            </a:r>
            <a:r>
              <a:rPr sz="1550" b="1" spc="-10" dirty="0">
                <a:latin typeface="Times New Roman"/>
                <a:cs typeface="Times New Roman"/>
              </a:rPr>
              <a:t> </a:t>
            </a:r>
            <a:r>
              <a:rPr sz="1550" b="1" spc="10" dirty="0">
                <a:latin typeface="Times New Roman"/>
                <a:cs typeface="Times New Roman"/>
              </a:rPr>
              <a:t>UNIX</a:t>
            </a:r>
            <a:r>
              <a:rPr sz="1550" b="1" spc="-20" dirty="0">
                <a:latin typeface="Times New Roman"/>
                <a:cs typeface="Times New Roman"/>
              </a:rPr>
              <a:t> </a:t>
            </a:r>
            <a:r>
              <a:rPr sz="1550" b="1" spc="5" dirty="0">
                <a:latin typeface="Times New Roman"/>
                <a:cs typeface="Times New Roman"/>
              </a:rPr>
              <a:t>Architecture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9294" y="1756281"/>
              <a:ext cx="3690620" cy="3089910"/>
            </a:xfrm>
            <a:custGeom>
              <a:avLst/>
              <a:gdLst/>
              <a:ahLst/>
              <a:cxnLst/>
              <a:rect l="l" t="t" r="r" b="b"/>
              <a:pathLst>
                <a:path w="3690620" h="3089910">
                  <a:moveTo>
                    <a:pt x="0" y="3089291"/>
                  </a:moveTo>
                  <a:lnTo>
                    <a:pt x="3690393" y="3089291"/>
                  </a:lnTo>
                  <a:lnTo>
                    <a:pt x="3690393" y="0"/>
                  </a:lnTo>
                  <a:lnTo>
                    <a:pt x="0" y="0"/>
                  </a:lnTo>
                  <a:lnTo>
                    <a:pt x="0" y="3089291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9294" y="2483144"/>
              <a:ext cx="1636395" cy="817880"/>
            </a:xfrm>
            <a:custGeom>
              <a:avLst/>
              <a:gdLst/>
              <a:ahLst/>
              <a:cxnLst/>
              <a:rect l="l" t="t" r="r" b="b"/>
              <a:pathLst>
                <a:path w="1636395" h="817879">
                  <a:moveTo>
                    <a:pt x="1635977" y="0"/>
                  </a:moveTo>
                  <a:lnTo>
                    <a:pt x="0" y="0"/>
                  </a:lnTo>
                  <a:lnTo>
                    <a:pt x="0" y="817732"/>
                  </a:lnTo>
                  <a:lnTo>
                    <a:pt x="1635977" y="817732"/>
                  </a:lnTo>
                  <a:lnTo>
                    <a:pt x="1635977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7896" y="2483144"/>
              <a:ext cx="1781810" cy="1454150"/>
            </a:xfrm>
            <a:custGeom>
              <a:avLst/>
              <a:gdLst/>
              <a:ahLst/>
              <a:cxnLst/>
              <a:rect l="l" t="t" r="r" b="b"/>
              <a:pathLst>
                <a:path w="1781810" h="1454150">
                  <a:moveTo>
                    <a:pt x="1781791" y="0"/>
                  </a:moveTo>
                  <a:lnTo>
                    <a:pt x="0" y="0"/>
                  </a:lnTo>
                  <a:lnTo>
                    <a:pt x="0" y="1453825"/>
                  </a:lnTo>
                  <a:lnTo>
                    <a:pt x="1781791" y="1453825"/>
                  </a:lnTo>
                  <a:lnTo>
                    <a:pt x="1781791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7896" y="2483144"/>
              <a:ext cx="1781810" cy="1454150"/>
            </a:xfrm>
            <a:custGeom>
              <a:avLst/>
              <a:gdLst/>
              <a:ahLst/>
              <a:cxnLst/>
              <a:rect l="l" t="t" r="r" b="b"/>
              <a:pathLst>
                <a:path w="1781810" h="1454150">
                  <a:moveTo>
                    <a:pt x="1781791" y="0"/>
                  </a:moveTo>
                  <a:lnTo>
                    <a:pt x="0" y="0"/>
                  </a:lnTo>
                  <a:lnTo>
                    <a:pt x="0" y="1453825"/>
                  </a:lnTo>
                  <a:lnTo>
                    <a:pt x="1781791" y="1453825"/>
                  </a:lnTo>
                  <a:lnTo>
                    <a:pt x="1781791" y="0"/>
                  </a:lnTo>
                  <a:close/>
                </a:path>
              </a:pathLst>
            </a:custGeom>
            <a:ln w="19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99294" y="5289834"/>
              <a:ext cx="3690620" cy="20320"/>
            </a:xfrm>
            <a:custGeom>
              <a:avLst/>
              <a:gdLst/>
              <a:ahLst/>
              <a:cxnLst/>
              <a:rect l="l" t="t" r="r" b="b"/>
              <a:pathLst>
                <a:path w="3690620" h="20320">
                  <a:moveTo>
                    <a:pt x="0" y="19778"/>
                  </a:moveTo>
                  <a:lnTo>
                    <a:pt x="3690393" y="19778"/>
                  </a:lnTo>
                  <a:lnTo>
                    <a:pt x="3690393" y="0"/>
                  </a:lnTo>
                  <a:lnTo>
                    <a:pt x="0" y="0"/>
                  </a:lnTo>
                  <a:lnTo>
                    <a:pt x="0" y="19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99296" y="5572416"/>
            <a:ext cx="3690620" cy="166712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212090" algn="ctr">
              <a:lnSpc>
                <a:spcPts val="1255"/>
              </a:lnSpc>
            </a:pPr>
            <a:r>
              <a:rPr sz="1100" b="1" dirty="0">
                <a:latin typeface="Times New Roman"/>
                <a:cs typeface="Times New Roman"/>
              </a:rPr>
              <a:t>Hardware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7116" y="5318379"/>
            <a:ext cx="100393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imes New Roman"/>
                <a:cs typeface="Times New Roman"/>
              </a:rPr>
              <a:t>Hardware</a:t>
            </a:r>
            <a:r>
              <a:rPr sz="1100" b="1" spc="-6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Level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99296" y="5037007"/>
            <a:ext cx="3690620" cy="202619"/>
          </a:xfrm>
          <a:prstGeom prst="rect">
            <a:avLst/>
          </a:prstGeom>
          <a:solidFill>
            <a:srgbClr val="BEEAF9"/>
          </a:solidFill>
        </p:spPr>
        <p:txBody>
          <a:bodyPr vert="horz" wrap="square" lIns="0" tIns="33019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259"/>
              </a:spcBef>
            </a:pPr>
            <a:r>
              <a:rPr sz="1100" b="1" dirty="0">
                <a:latin typeface="Times New Roman"/>
                <a:cs typeface="Times New Roman"/>
              </a:rPr>
              <a:t>Kernel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Level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99296" y="1746392"/>
            <a:ext cx="3690620" cy="20320"/>
          </a:xfrm>
          <a:custGeom>
            <a:avLst/>
            <a:gdLst/>
            <a:ahLst/>
            <a:cxnLst/>
            <a:rect l="l" t="t" r="r" b="b"/>
            <a:pathLst>
              <a:path w="3690620" h="20319">
                <a:moveTo>
                  <a:pt x="0" y="19778"/>
                </a:moveTo>
                <a:lnTo>
                  <a:pt x="3690393" y="19778"/>
                </a:lnTo>
                <a:lnTo>
                  <a:pt x="3690393" y="0"/>
                </a:lnTo>
                <a:lnTo>
                  <a:pt x="0" y="0"/>
                </a:lnTo>
                <a:lnTo>
                  <a:pt x="0" y="19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97114" y="1419845"/>
            <a:ext cx="801370" cy="54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100" b="1" spc="-5" dirty="0">
                <a:latin typeface="Times New Roman"/>
                <a:cs typeface="Times New Roman"/>
              </a:rPr>
              <a:t>User </a:t>
            </a:r>
            <a:r>
              <a:rPr sz="1100" b="1" dirty="0">
                <a:latin typeface="Times New Roman"/>
                <a:cs typeface="Times New Roman"/>
              </a:rPr>
              <a:t>Level 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Ke</a:t>
            </a:r>
            <a:r>
              <a:rPr sz="1100" b="1" spc="-10" dirty="0">
                <a:latin typeface="Times New Roman"/>
                <a:cs typeface="Times New Roman"/>
              </a:rPr>
              <a:t>r</a:t>
            </a:r>
            <a:r>
              <a:rPr sz="1100" b="1" spc="-5" dirty="0">
                <a:latin typeface="Times New Roman"/>
                <a:cs typeface="Times New Roman"/>
              </a:rPr>
              <a:t>ne</a:t>
            </a:r>
            <a:r>
              <a:rPr sz="1100" b="1" dirty="0">
                <a:latin typeface="Times New Roman"/>
                <a:cs typeface="Times New Roman"/>
              </a:rPr>
              <a:t>l</a:t>
            </a:r>
            <a:r>
              <a:rPr sz="1100" b="1" spc="-5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Times New Roman"/>
                <a:cs typeface="Times New Roman"/>
              </a:rPr>
              <a:t>L</a:t>
            </a:r>
            <a:r>
              <a:rPr sz="1100" b="1" spc="-10" dirty="0">
                <a:latin typeface="Times New Roman"/>
                <a:cs typeface="Times New Roman"/>
              </a:rPr>
              <a:t>e</a:t>
            </a:r>
            <a:r>
              <a:rPr sz="1100" b="1" dirty="0">
                <a:latin typeface="Times New Roman"/>
                <a:cs typeface="Times New Roman"/>
              </a:rPr>
              <a:t>vel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59216" y="765382"/>
            <a:ext cx="1493520" cy="490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Times New Roman"/>
                <a:cs typeface="Times New Roman"/>
              </a:rPr>
              <a:t>User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Programs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100" b="1" dirty="0">
                <a:latin typeface="Times New Roman"/>
                <a:cs typeface="Times New Roman"/>
              </a:rPr>
              <a:t>Trap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99296" y="4845573"/>
            <a:ext cx="3690620" cy="166712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3480">
              <a:lnSpc>
                <a:spcPts val="1255"/>
              </a:lnSpc>
            </a:pPr>
            <a:r>
              <a:rPr sz="1100" b="1" dirty="0">
                <a:latin typeface="Times New Roman"/>
                <a:cs typeface="Times New Roman"/>
              </a:rPr>
              <a:t>Hardware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Control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4623" y="2028993"/>
            <a:ext cx="2599690" cy="166712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9750">
              <a:lnSpc>
                <a:spcPts val="1255"/>
              </a:lnSpc>
            </a:pPr>
            <a:r>
              <a:rPr sz="1100" b="1" spc="-5" dirty="0">
                <a:latin typeface="Times New Roman"/>
                <a:cs typeface="Times New Roman"/>
              </a:rPr>
              <a:t>System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Call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Interface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07897" y="1301930"/>
            <a:ext cx="1236345" cy="166712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3690">
              <a:lnSpc>
                <a:spcPts val="1260"/>
              </a:lnSpc>
            </a:pPr>
            <a:r>
              <a:rPr sz="1100" b="1" dirty="0">
                <a:latin typeface="Times New Roman"/>
                <a:cs typeface="Times New Roman"/>
              </a:rPr>
              <a:t>Libraries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9297" y="4300249"/>
            <a:ext cx="1454785" cy="212238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latin typeface="Times New Roman"/>
                <a:cs typeface="Times New Roman"/>
              </a:rPr>
              <a:t>Device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Drivers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9294" y="2483149"/>
            <a:ext cx="1636395" cy="507831"/>
          </a:xfrm>
          <a:prstGeom prst="rect">
            <a:avLst/>
          </a:prstGeom>
          <a:ln w="1977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1100" b="1" dirty="0">
                <a:latin typeface="Times New Roman"/>
                <a:cs typeface="Times New Roman"/>
              </a:rPr>
              <a:t>File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Subsystem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15073" y="2864979"/>
            <a:ext cx="494030" cy="364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01299"/>
              </a:lnSpc>
              <a:spcBef>
                <a:spcPts val="90"/>
              </a:spcBef>
            </a:pPr>
            <a:r>
              <a:rPr sz="1100" b="1" dirty="0">
                <a:latin typeface="Times New Roman"/>
                <a:cs typeface="Times New Roman"/>
              </a:rPr>
              <a:t>Proc</a:t>
            </a:r>
            <a:r>
              <a:rPr sz="1100" b="1" spc="-10" dirty="0">
                <a:latin typeface="Times New Roman"/>
                <a:cs typeface="Times New Roman"/>
              </a:rPr>
              <a:t>e</a:t>
            </a:r>
            <a:r>
              <a:rPr sz="1100" b="1" spc="-5" dirty="0">
                <a:latin typeface="Times New Roman"/>
                <a:cs typeface="Times New Roman"/>
              </a:rPr>
              <a:t>ss  Contr</a:t>
            </a:r>
            <a:r>
              <a:rPr sz="1100" b="1" dirty="0">
                <a:latin typeface="Times New Roman"/>
                <a:cs typeface="Times New Roman"/>
              </a:rPr>
              <a:t>ol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27931" y="3204255"/>
            <a:ext cx="66611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Times New Roman"/>
                <a:cs typeface="Times New Roman"/>
              </a:rPr>
              <a:t>Subs</a:t>
            </a:r>
            <a:r>
              <a:rPr sz="1100" b="1" dirty="0">
                <a:latin typeface="Times New Roman"/>
                <a:cs typeface="Times New Roman"/>
              </a:rPr>
              <a:t>ystem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89137" y="4017478"/>
            <a:ext cx="1475105" cy="293370"/>
            <a:chOff x="2689134" y="4017478"/>
            <a:chExt cx="1475105" cy="293370"/>
          </a:xfrm>
        </p:grpSpPr>
        <p:sp>
          <p:nvSpPr>
            <p:cNvPr id="30" name="object 30"/>
            <p:cNvSpPr/>
            <p:nvPr/>
          </p:nvSpPr>
          <p:spPr>
            <a:xfrm>
              <a:off x="2699294" y="4027638"/>
              <a:ext cx="1454785" cy="273050"/>
            </a:xfrm>
            <a:custGeom>
              <a:avLst/>
              <a:gdLst/>
              <a:ahLst/>
              <a:cxnLst/>
              <a:rect l="l" t="t" r="r" b="b"/>
              <a:pathLst>
                <a:path w="1454785" h="273050">
                  <a:moveTo>
                    <a:pt x="1454228" y="0"/>
                  </a:moveTo>
                  <a:lnTo>
                    <a:pt x="0" y="0"/>
                  </a:lnTo>
                  <a:lnTo>
                    <a:pt x="0" y="272611"/>
                  </a:lnTo>
                  <a:lnTo>
                    <a:pt x="1454228" y="272611"/>
                  </a:lnTo>
                  <a:lnTo>
                    <a:pt x="145422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99294" y="4027638"/>
              <a:ext cx="1454785" cy="273050"/>
            </a:xfrm>
            <a:custGeom>
              <a:avLst/>
              <a:gdLst/>
              <a:ahLst/>
              <a:cxnLst/>
              <a:rect l="l" t="t" r="r" b="b"/>
              <a:pathLst>
                <a:path w="1454785" h="273050">
                  <a:moveTo>
                    <a:pt x="1454228" y="0"/>
                  </a:moveTo>
                  <a:lnTo>
                    <a:pt x="0" y="0"/>
                  </a:lnTo>
                  <a:lnTo>
                    <a:pt x="0" y="272611"/>
                  </a:lnTo>
                  <a:lnTo>
                    <a:pt x="1454228" y="272611"/>
                  </a:lnTo>
                  <a:lnTo>
                    <a:pt x="1454228" y="0"/>
                  </a:lnTo>
                  <a:close/>
                </a:path>
              </a:pathLst>
            </a:custGeom>
            <a:ln w="19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709183" y="4037529"/>
            <a:ext cx="712470" cy="202619"/>
          </a:xfrm>
          <a:prstGeom prst="rect">
            <a:avLst/>
          </a:prstGeom>
          <a:solidFill>
            <a:srgbClr val="FDFDFD"/>
          </a:solidFill>
        </p:spPr>
        <p:txBody>
          <a:bodyPr vert="horz" wrap="square" lIns="0" tIns="33019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259"/>
              </a:spcBef>
            </a:pPr>
            <a:r>
              <a:rPr sz="1100" b="1" dirty="0">
                <a:latin typeface="Times New Roman"/>
                <a:cs typeface="Times New Roman"/>
              </a:rPr>
              <a:t>character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31275" y="4037529"/>
            <a:ext cx="712470" cy="202619"/>
          </a:xfrm>
          <a:prstGeom prst="rect">
            <a:avLst/>
          </a:prstGeom>
          <a:solidFill>
            <a:srgbClr val="FDFDFD"/>
          </a:solidFill>
        </p:spPr>
        <p:txBody>
          <a:bodyPr vert="horz" wrap="square" lIns="0" tIns="33019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259"/>
              </a:spcBef>
            </a:pPr>
            <a:r>
              <a:rPr sz="1100" b="1" dirty="0">
                <a:latin typeface="Times New Roman"/>
                <a:cs typeface="Times New Roman"/>
              </a:rPr>
              <a:t>block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26393" y="3573489"/>
            <a:ext cx="727710" cy="166712"/>
          </a:xfrm>
          <a:prstGeom prst="rect">
            <a:avLst/>
          </a:prstGeom>
          <a:solidFill>
            <a:srgbClr val="FDFDFD"/>
          </a:solidFill>
          <a:ln w="19778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60"/>
              </a:spcBef>
            </a:pPr>
            <a:r>
              <a:rPr sz="950" b="1" spc="-5" dirty="0">
                <a:latin typeface="Times New Roman"/>
                <a:cs typeface="Times New Roman"/>
              </a:rPr>
              <a:t>Buffer</a:t>
            </a:r>
            <a:r>
              <a:rPr sz="950" b="1" spc="-45" dirty="0">
                <a:latin typeface="Times New Roman"/>
                <a:cs typeface="Times New Roman"/>
              </a:rPr>
              <a:t> </a:t>
            </a:r>
            <a:r>
              <a:rPr sz="950" b="1" spc="-5" dirty="0">
                <a:latin typeface="Times New Roman"/>
                <a:cs typeface="Times New Roman"/>
              </a:rPr>
              <a:t>Cache</a:t>
            </a:r>
            <a:endParaRPr sz="95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19536" y="949144"/>
            <a:ext cx="2222500" cy="3895725"/>
            <a:chOff x="3019534" y="949138"/>
            <a:chExt cx="2222500" cy="3895725"/>
          </a:xfrm>
        </p:grpSpPr>
        <p:sp>
          <p:nvSpPr>
            <p:cNvPr id="36" name="object 36"/>
            <p:cNvSpPr/>
            <p:nvPr/>
          </p:nvSpPr>
          <p:spPr>
            <a:xfrm>
              <a:off x="3426393" y="4027638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h="273050">
                  <a:moveTo>
                    <a:pt x="0" y="0"/>
                  </a:moveTo>
                  <a:lnTo>
                    <a:pt x="0" y="0"/>
                  </a:lnTo>
                  <a:lnTo>
                    <a:pt x="0" y="272611"/>
                  </a:lnTo>
                </a:path>
              </a:pathLst>
            </a:custGeom>
            <a:ln w="9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8591" y="4584257"/>
              <a:ext cx="75655" cy="2606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855" y="3761280"/>
              <a:ext cx="76350" cy="2603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6855" y="3312374"/>
              <a:ext cx="76350" cy="2603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6855" y="2222030"/>
              <a:ext cx="76350" cy="26030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1323" y="2975316"/>
              <a:ext cx="260621" cy="7564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5165" y="2222030"/>
              <a:ext cx="75846" cy="26030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04079" y="1543477"/>
              <a:ext cx="0" cy="426084"/>
            </a:xfrm>
            <a:custGeom>
              <a:avLst/>
              <a:gdLst/>
              <a:ahLst/>
              <a:cxnLst/>
              <a:rect l="l" t="t" r="r" b="b"/>
              <a:pathLst>
                <a:path h="426085">
                  <a:moveTo>
                    <a:pt x="0" y="0"/>
                  </a:moveTo>
                  <a:lnTo>
                    <a:pt x="0" y="0"/>
                  </a:lnTo>
                  <a:lnTo>
                    <a:pt x="0" y="425608"/>
                  </a:lnTo>
                </a:path>
              </a:pathLst>
            </a:custGeom>
            <a:ln w="9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66246" y="1488922"/>
              <a:ext cx="76200" cy="534670"/>
            </a:xfrm>
            <a:custGeom>
              <a:avLst/>
              <a:gdLst/>
              <a:ahLst/>
              <a:cxnLst/>
              <a:rect l="l" t="t" r="r" b="b"/>
              <a:pathLst>
                <a:path w="76200" h="534669">
                  <a:moveTo>
                    <a:pt x="75653" y="468668"/>
                  </a:moveTo>
                  <a:lnTo>
                    <a:pt x="0" y="468668"/>
                  </a:lnTo>
                  <a:lnTo>
                    <a:pt x="37833" y="534530"/>
                  </a:lnTo>
                  <a:lnTo>
                    <a:pt x="75653" y="468668"/>
                  </a:lnTo>
                  <a:close/>
                </a:path>
                <a:path w="76200" h="534669">
                  <a:moveTo>
                    <a:pt x="75653" y="66052"/>
                  </a:moveTo>
                  <a:lnTo>
                    <a:pt x="38633" y="0"/>
                  </a:lnTo>
                  <a:lnTo>
                    <a:pt x="812" y="66052"/>
                  </a:lnTo>
                  <a:lnTo>
                    <a:pt x="75653" y="66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57589" y="3356145"/>
              <a:ext cx="0" cy="611505"/>
            </a:xfrm>
            <a:custGeom>
              <a:avLst/>
              <a:gdLst/>
              <a:ahLst/>
              <a:cxnLst/>
              <a:rect l="l" t="t" r="r" b="b"/>
              <a:pathLst>
                <a:path h="611504">
                  <a:moveTo>
                    <a:pt x="0" y="0"/>
                  </a:moveTo>
                  <a:lnTo>
                    <a:pt x="0" y="0"/>
                  </a:lnTo>
                  <a:lnTo>
                    <a:pt x="0" y="611181"/>
                  </a:lnTo>
                </a:path>
              </a:pathLst>
            </a:custGeom>
            <a:ln w="9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19526" y="3301593"/>
              <a:ext cx="76835" cy="720090"/>
            </a:xfrm>
            <a:custGeom>
              <a:avLst/>
              <a:gdLst/>
              <a:ahLst/>
              <a:cxnLst/>
              <a:rect l="l" t="t" r="r" b="b"/>
              <a:pathLst>
                <a:path w="76835" h="720089">
                  <a:moveTo>
                    <a:pt x="75857" y="654951"/>
                  </a:moveTo>
                  <a:lnTo>
                    <a:pt x="0" y="654951"/>
                  </a:lnTo>
                  <a:lnTo>
                    <a:pt x="38061" y="720001"/>
                  </a:lnTo>
                  <a:lnTo>
                    <a:pt x="75857" y="654951"/>
                  </a:lnTo>
                  <a:close/>
                </a:path>
                <a:path w="76835" h="720089">
                  <a:moveTo>
                    <a:pt x="76619" y="65049"/>
                  </a:moveTo>
                  <a:lnTo>
                    <a:pt x="38798" y="0"/>
                  </a:lnTo>
                  <a:lnTo>
                    <a:pt x="749" y="65049"/>
                  </a:lnTo>
                  <a:lnTo>
                    <a:pt x="76619" y="6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02031" y="1018728"/>
              <a:ext cx="0" cy="950594"/>
            </a:xfrm>
            <a:custGeom>
              <a:avLst/>
              <a:gdLst/>
              <a:ahLst/>
              <a:cxnLst/>
              <a:rect l="l" t="t" r="r" b="b"/>
              <a:pathLst>
                <a:path h="950594">
                  <a:moveTo>
                    <a:pt x="0" y="0"/>
                  </a:moveTo>
                  <a:lnTo>
                    <a:pt x="0" y="0"/>
                  </a:lnTo>
                  <a:lnTo>
                    <a:pt x="0" y="950357"/>
                  </a:lnTo>
                </a:path>
              </a:pathLst>
            </a:custGeom>
            <a:ln w="9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64203" y="964374"/>
              <a:ext cx="76200" cy="1058545"/>
            </a:xfrm>
            <a:custGeom>
              <a:avLst/>
              <a:gdLst/>
              <a:ahLst/>
              <a:cxnLst/>
              <a:rect l="l" t="t" r="r" b="b"/>
              <a:pathLst>
                <a:path w="76200" h="1058545">
                  <a:moveTo>
                    <a:pt x="75641" y="993216"/>
                  </a:moveTo>
                  <a:lnTo>
                    <a:pt x="0" y="993216"/>
                  </a:lnTo>
                  <a:lnTo>
                    <a:pt x="37820" y="1058367"/>
                  </a:lnTo>
                  <a:lnTo>
                    <a:pt x="75641" y="993216"/>
                  </a:lnTo>
                  <a:close/>
                </a:path>
                <a:path w="76200" h="1058545">
                  <a:moveTo>
                    <a:pt x="75641" y="65151"/>
                  </a:moveTo>
                  <a:lnTo>
                    <a:pt x="37820" y="0"/>
                  </a:lnTo>
                  <a:lnTo>
                    <a:pt x="0" y="65151"/>
                  </a:lnTo>
                  <a:lnTo>
                    <a:pt x="75641" y="65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27107" y="989178"/>
              <a:ext cx="236854" cy="257810"/>
            </a:xfrm>
            <a:custGeom>
              <a:avLst/>
              <a:gdLst/>
              <a:ahLst/>
              <a:cxnLst/>
              <a:rect l="l" t="t" r="r" b="b"/>
              <a:pathLst>
                <a:path w="236854" h="257809">
                  <a:moveTo>
                    <a:pt x="0" y="0"/>
                  </a:moveTo>
                  <a:lnTo>
                    <a:pt x="0" y="0"/>
                  </a:lnTo>
                  <a:lnTo>
                    <a:pt x="236819" y="257684"/>
                  </a:lnTo>
                </a:path>
              </a:pathLst>
            </a:custGeom>
            <a:ln w="9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90491" y="949146"/>
              <a:ext cx="311150" cy="337820"/>
            </a:xfrm>
            <a:custGeom>
              <a:avLst/>
              <a:gdLst/>
              <a:ahLst/>
              <a:cxnLst/>
              <a:rect l="l" t="t" r="r" b="b"/>
              <a:pathLst>
                <a:path w="311150" h="337819">
                  <a:moveTo>
                    <a:pt x="72110" y="22796"/>
                  </a:moveTo>
                  <a:lnTo>
                    <a:pt x="0" y="0"/>
                  </a:lnTo>
                  <a:lnTo>
                    <a:pt x="16738" y="73621"/>
                  </a:lnTo>
                  <a:lnTo>
                    <a:pt x="72110" y="22796"/>
                  </a:lnTo>
                  <a:close/>
                </a:path>
                <a:path w="311150" h="337819">
                  <a:moveTo>
                    <a:pt x="310743" y="337756"/>
                  </a:moveTo>
                  <a:lnTo>
                    <a:pt x="294005" y="264337"/>
                  </a:lnTo>
                  <a:lnTo>
                    <a:pt x="237820" y="314972"/>
                  </a:lnTo>
                  <a:lnTo>
                    <a:pt x="310743" y="337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68131" y="1258057"/>
              <a:ext cx="1631314" cy="498475"/>
            </a:xfrm>
            <a:custGeom>
              <a:avLst/>
              <a:gdLst/>
              <a:ahLst/>
              <a:cxnLst/>
              <a:rect l="l" t="t" r="r" b="b"/>
              <a:pathLst>
                <a:path w="1631314" h="498475">
                  <a:moveTo>
                    <a:pt x="430873" y="498224"/>
                  </a:moveTo>
                  <a:lnTo>
                    <a:pt x="430873" y="498224"/>
                  </a:lnTo>
                  <a:lnTo>
                    <a:pt x="417156" y="482994"/>
                  </a:lnTo>
                </a:path>
                <a:path w="1631314" h="498475">
                  <a:moveTo>
                    <a:pt x="404347" y="467967"/>
                  </a:moveTo>
                  <a:lnTo>
                    <a:pt x="404347" y="467967"/>
                  </a:lnTo>
                  <a:lnTo>
                    <a:pt x="390832" y="452940"/>
                  </a:lnTo>
                </a:path>
                <a:path w="1631314" h="498475">
                  <a:moveTo>
                    <a:pt x="377821" y="436904"/>
                  </a:moveTo>
                  <a:lnTo>
                    <a:pt x="377821" y="436904"/>
                  </a:lnTo>
                  <a:lnTo>
                    <a:pt x="364305" y="421876"/>
                  </a:lnTo>
                </a:path>
                <a:path w="1631314" h="498475">
                  <a:moveTo>
                    <a:pt x="351295" y="406647"/>
                  </a:moveTo>
                  <a:lnTo>
                    <a:pt x="351295" y="406647"/>
                  </a:lnTo>
                  <a:lnTo>
                    <a:pt x="338485" y="391620"/>
                  </a:lnTo>
                </a:path>
                <a:path w="1631314" h="498475">
                  <a:moveTo>
                    <a:pt x="324768" y="376290"/>
                  </a:moveTo>
                  <a:lnTo>
                    <a:pt x="324768" y="376290"/>
                  </a:lnTo>
                  <a:lnTo>
                    <a:pt x="311959" y="361262"/>
                  </a:lnTo>
                </a:path>
                <a:path w="1631314" h="498475">
                  <a:moveTo>
                    <a:pt x="298444" y="345327"/>
                  </a:moveTo>
                  <a:lnTo>
                    <a:pt x="298444" y="345327"/>
                  </a:lnTo>
                  <a:lnTo>
                    <a:pt x="285433" y="330300"/>
                  </a:lnTo>
                </a:path>
                <a:path w="1631314" h="498475">
                  <a:moveTo>
                    <a:pt x="271918" y="314970"/>
                  </a:moveTo>
                  <a:lnTo>
                    <a:pt x="271918" y="314970"/>
                  </a:lnTo>
                  <a:lnTo>
                    <a:pt x="258907" y="299942"/>
                  </a:lnTo>
                </a:path>
                <a:path w="1631314" h="498475">
                  <a:moveTo>
                    <a:pt x="246098" y="284713"/>
                  </a:moveTo>
                  <a:lnTo>
                    <a:pt x="246098" y="284713"/>
                  </a:lnTo>
                  <a:lnTo>
                    <a:pt x="232381" y="269686"/>
                  </a:lnTo>
                </a:path>
                <a:path w="1631314" h="498475">
                  <a:moveTo>
                    <a:pt x="219572" y="253650"/>
                  </a:moveTo>
                  <a:lnTo>
                    <a:pt x="219572" y="253650"/>
                  </a:lnTo>
                  <a:lnTo>
                    <a:pt x="205754" y="238623"/>
                  </a:lnTo>
                </a:path>
                <a:path w="1631314" h="498475">
                  <a:moveTo>
                    <a:pt x="193045" y="223393"/>
                  </a:moveTo>
                  <a:lnTo>
                    <a:pt x="193045" y="223393"/>
                  </a:lnTo>
                  <a:lnTo>
                    <a:pt x="179530" y="208366"/>
                  </a:lnTo>
                </a:path>
                <a:path w="1631314" h="498475">
                  <a:moveTo>
                    <a:pt x="166519" y="193036"/>
                  </a:moveTo>
                  <a:lnTo>
                    <a:pt x="166519" y="193036"/>
                  </a:lnTo>
                  <a:lnTo>
                    <a:pt x="153004" y="178009"/>
                  </a:lnTo>
                </a:path>
                <a:path w="1631314" h="498475">
                  <a:moveTo>
                    <a:pt x="139892" y="161973"/>
                  </a:moveTo>
                  <a:lnTo>
                    <a:pt x="139892" y="161973"/>
                  </a:lnTo>
                  <a:lnTo>
                    <a:pt x="127184" y="146945"/>
                  </a:lnTo>
                </a:path>
                <a:path w="1631314" h="498475">
                  <a:moveTo>
                    <a:pt x="113366" y="131716"/>
                  </a:moveTo>
                  <a:lnTo>
                    <a:pt x="113366" y="131716"/>
                  </a:lnTo>
                  <a:lnTo>
                    <a:pt x="100658" y="116689"/>
                  </a:lnTo>
                </a:path>
                <a:path w="1631314" h="498475">
                  <a:moveTo>
                    <a:pt x="86840" y="101460"/>
                  </a:moveTo>
                  <a:lnTo>
                    <a:pt x="86840" y="101460"/>
                  </a:lnTo>
                  <a:lnTo>
                    <a:pt x="74132" y="86432"/>
                  </a:lnTo>
                </a:path>
                <a:path w="1631314" h="498475">
                  <a:moveTo>
                    <a:pt x="60616" y="70396"/>
                  </a:moveTo>
                  <a:lnTo>
                    <a:pt x="60616" y="70396"/>
                  </a:lnTo>
                  <a:lnTo>
                    <a:pt x="47505" y="55369"/>
                  </a:lnTo>
                </a:path>
                <a:path w="1631314" h="498475">
                  <a:moveTo>
                    <a:pt x="33989" y="40039"/>
                  </a:moveTo>
                  <a:lnTo>
                    <a:pt x="33989" y="40039"/>
                  </a:lnTo>
                  <a:lnTo>
                    <a:pt x="20978" y="25012"/>
                  </a:lnTo>
                </a:path>
                <a:path w="1631314" h="498475">
                  <a:moveTo>
                    <a:pt x="8270" y="9782"/>
                  </a:moveTo>
                  <a:lnTo>
                    <a:pt x="0" y="0"/>
                  </a:lnTo>
                  <a:lnTo>
                    <a:pt x="7463" y="2319"/>
                  </a:lnTo>
                </a:path>
                <a:path w="1631314" h="498475">
                  <a:moveTo>
                    <a:pt x="26223" y="8270"/>
                  </a:moveTo>
                  <a:lnTo>
                    <a:pt x="26223" y="8270"/>
                  </a:lnTo>
                  <a:lnTo>
                    <a:pt x="46092" y="14523"/>
                  </a:lnTo>
                </a:path>
                <a:path w="1631314" h="498475">
                  <a:moveTo>
                    <a:pt x="65054" y="20574"/>
                  </a:moveTo>
                  <a:lnTo>
                    <a:pt x="65054" y="20574"/>
                  </a:lnTo>
                  <a:lnTo>
                    <a:pt x="84621" y="25818"/>
                  </a:lnTo>
                </a:path>
                <a:path w="1631314" h="498475">
                  <a:moveTo>
                    <a:pt x="103683" y="31769"/>
                  </a:moveTo>
                  <a:lnTo>
                    <a:pt x="103683" y="31769"/>
                  </a:lnTo>
                  <a:lnTo>
                    <a:pt x="123452" y="37820"/>
                  </a:lnTo>
                </a:path>
                <a:path w="1631314" h="498475">
                  <a:moveTo>
                    <a:pt x="142212" y="43871"/>
                  </a:moveTo>
                  <a:lnTo>
                    <a:pt x="142212" y="43871"/>
                  </a:lnTo>
                  <a:lnTo>
                    <a:pt x="161981" y="50124"/>
                  </a:lnTo>
                </a:path>
                <a:path w="1631314" h="498475">
                  <a:moveTo>
                    <a:pt x="181043" y="55369"/>
                  </a:moveTo>
                  <a:lnTo>
                    <a:pt x="181043" y="55369"/>
                  </a:lnTo>
                  <a:lnTo>
                    <a:pt x="200509" y="61319"/>
                  </a:lnTo>
                </a:path>
                <a:path w="1631314" h="498475">
                  <a:moveTo>
                    <a:pt x="219572" y="67371"/>
                  </a:moveTo>
                  <a:lnTo>
                    <a:pt x="219572" y="67371"/>
                  </a:lnTo>
                  <a:lnTo>
                    <a:pt x="239340" y="73422"/>
                  </a:lnTo>
                </a:path>
                <a:path w="1631314" h="498475">
                  <a:moveTo>
                    <a:pt x="258100" y="78868"/>
                  </a:moveTo>
                  <a:lnTo>
                    <a:pt x="258100" y="78868"/>
                  </a:lnTo>
                  <a:lnTo>
                    <a:pt x="277869" y="84919"/>
                  </a:lnTo>
                </a:path>
                <a:path w="1631314" h="498475">
                  <a:moveTo>
                    <a:pt x="296729" y="90870"/>
                  </a:moveTo>
                  <a:lnTo>
                    <a:pt x="296729" y="90870"/>
                  </a:lnTo>
                  <a:lnTo>
                    <a:pt x="316498" y="96921"/>
                  </a:lnTo>
                </a:path>
                <a:path w="1631314" h="498475">
                  <a:moveTo>
                    <a:pt x="335460" y="102166"/>
                  </a:moveTo>
                  <a:lnTo>
                    <a:pt x="335460" y="102166"/>
                  </a:lnTo>
                  <a:lnTo>
                    <a:pt x="355026" y="108419"/>
                  </a:lnTo>
                </a:path>
                <a:path w="1631314" h="498475">
                  <a:moveTo>
                    <a:pt x="374089" y="114470"/>
                  </a:moveTo>
                  <a:lnTo>
                    <a:pt x="374089" y="114470"/>
                  </a:lnTo>
                  <a:lnTo>
                    <a:pt x="393857" y="120420"/>
                  </a:lnTo>
                </a:path>
                <a:path w="1631314" h="498475">
                  <a:moveTo>
                    <a:pt x="412617" y="125665"/>
                  </a:moveTo>
                  <a:lnTo>
                    <a:pt x="412617" y="125665"/>
                  </a:lnTo>
                  <a:lnTo>
                    <a:pt x="432386" y="131716"/>
                  </a:lnTo>
                </a:path>
                <a:path w="1631314" h="498475">
                  <a:moveTo>
                    <a:pt x="451448" y="137768"/>
                  </a:moveTo>
                  <a:lnTo>
                    <a:pt x="451448" y="137768"/>
                  </a:lnTo>
                  <a:lnTo>
                    <a:pt x="470914" y="144021"/>
                  </a:lnTo>
                </a:path>
                <a:path w="1631314" h="498475">
                  <a:moveTo>
                    <a:pt x="490683" y="149265"/>
                  </a:moveTo>
                  <a:lnTo>
                    <a:pt x="490683" y="149265"/>
                  </a:lnTo>
                  <a:lnTo>
                    <a:pt x="509745" y="155215"/>
                  </a:lnTo>
                </a:path>
                <a:path w="1631314" h="498475">
                  <a:moveTo>
                    <a:pt x="529312" y="161267"/>
                  </a:moveTo>
                  <a:lnTo>
                    <a:pt x="529312" y="161267"/>
                  </a:lnTo>
                  <a:lnTo>
                    <a:pt x="548274" y="167217"/>
                  </a:lnTo>
                </a:path>
                <a:path w="1631314" h="498475">
                  <a:moveTo>
                    <a:pt x="568042" y="173571"/>
                  </a:moveTo>
                  <a:lnTo>
                    <a:pt x="568042" y="173571"/>
                  </a:lnTo>
                  <a:lnTo>
                    <a:pt x="586903" y="178816"/>
                  </a:lnTo>
                </a:path>
                <a:path w="1631314" h="498475">
                  <a:moveTo>
                    <a:pt x="606672" y="184766"/>
                  </a:moveTo>
                  <a:lnTo>
                    <a:pt x="606672" y="184766"/>
                  </a:lnTo>
                  <a:lnTo>
                    <a:pt x="625432" y="190817"/>
                  </a:lnTo>
                </a:path>
                <a:path w="1631314" h="498475">
                  <a:moveTo>
                    <a:pt x="645200" y="196768"/>
                  </a:moveTo>
                  <a:lnTo>
                    <a:pt x="645200" y="196768"/>
                  </a:lnTo>
                  <a:lnTo>
                    <a:pt x="664263" y="202315"/>
                  </a:lnTo>
                </a:path>
                <a:path w="1631314" h="498475">
                  <a:moveTo>
                    <a:pt x="683729" y="208366"/>
                  </a:moveTo>
                  <a:lnTo>
                    <a:pt x="683729" y="208366"/>
                  </a:lnTo>
                  <a:lnTo>
                    <a:pt x="702791" y="214317"/>
                  </a:lnTo>
                </a:path>
                <a:path w="1631314" h="498475">
                  <a:moveTo>
                    <a:pt x="722560" y="220368"/>
                  </a:moveTo>
                  <a:lnTo>
                    <a:pt x="722560" y="220368"/>
                  </a:lnTo>
                  <a:lnTo>
                    <a:pt x="741320" y="225612"/>
                  </a:lnTo>
                </a:path>
                <a:path w="1631314" h="498475">
                  <a:moveTo>
                    <a:pt x="761088" y="231563"/>
                  </a:moveTo>
                  <a:lnTo>
                    <a:pt x="761088" y="231563"/>
                  </a:lnTo>
                  <a:lnTo>
                    <a:pt x="780151" y="237917"/>
                  </a:lnTo>
                </a:path>
                <a:path w="1631314" h="498475">
                  <a:moveTo>
                    <a:pt x="799718" y="243867"/>
                  </a:moveTo>
                  <a:lnTo>
                    <a:pt x="799718" y="243867"/>
                  </a:lnTo>
                  <a:lnTo>
                    <a:pt x="818679" y="249112"/>
                  </a:lnTo>
                </a:path>
                <a:path w="1631314" h="498475">
                  <a:moveTo>
                    <a:pt x="838549" y="255163"/>
                  </a:moveTo>
                  <a:lnTo>
                    <a:pt x="838549" y="255163"/>
                  </a:lnTo>
                  <a:lnTo>
                    <a:pt x="857309" y="261113"/>
                  </a:lnTo>
                </a:path>
                <a:path w="1631314" h="498475">
                  <a:moveTo>
                    <a:pt x="877077" y="267366"/>
                  </a:moveTo>
                  <a:lnTo>
                    <a:pt x="877077" y="267366"/>
                  </a:lnTo>
                  <a:lnTo>
                    <a:pt x="895837" y="272712"/>
                  </a:lnTo>
                </a:path>
                <a:path w="1631314" h="498475">
                  <a:moveTo>
                    <a:pt x="915606" y="278662"/>
                  </a:moveTo>
                  <a:lnTo>
                    <a:pt x="915606" y="278662"/>
                  </a:lnTo>
                  <a:lnTo>
                    <a:pt x="934668" y="284713"/>
                  </a:lnTo>
                </a:path>
                <a:path w="1631314" h="498475">
                  <a:moveTo>
                    <a:pt x="954134" y="290664"/>
                  </a:moveTo>
                  <a:lnTo>
                    <a:pt x="954134" y="290664"/>
                  </a:lnTo>
                  <a:lnTo>
                    <a:pt x="973197" y="296917"/>
                  </a:lnTo>
                </a:path>
                <a:path w="1631314" h="498475">
                  <a:moveTo>
                    <a:pt x="992965" y="302262"/>
                  </a:moveTo>
                  <a:lnTo>
                    <a:pt x="992965" y="302262"/>
                  </a:lnTo>
                  <a:lnTo>
                    <a:pt x="1011725" y="308213"/>
                  </a:lnTo>
                </a:path>
                <a:path w="1631314" h="498475">
                  <a:moveTo>
                    <a:pt x="1031494" y="314264"/>
                  </a:moveTo>
                  <a:lnTo>
                    <a:pt x="1031494" y="314264"/>
                  </a:lnTo>
                  <a:lnTo>
                    <a:pt x="1050556" y="320214"/>
                  </a:lnTo>
                </a:path>
                <a:path w="1631314" h="498475">
                  <a:moveTo>
                    <a:pt x="1070123" y="325459"/>
                  </a:moveTo>
                  <a:lnTo>
                    <a:pt x="1070123" y="325459"/>
                  </a:lnTo>
                  <a:lnTo>
                    <a:pt x="1089085" y="331712"/>
                  </a:lnTo>
                </a:path>
                <a:path w="1631314" h="498475">
                  <a:moveTo>
                    <a:pt x="1108954" y="337763"/>
                  </a:moveTo>
                  <a:lnTo>
                    <a:pt x="1108954" y="337763"/>
                  </a:lnTo>
                  <a:lnTo>
                    <a:pt x="1127714" y="343814"/>
                  </a:lnTo>
                </a:path>
                <a:path w="1631314" h="498475">
                  <a:moveTo>
                    <a:pt x="1147483" y="349059"/>
                  </a:moveTo>
                  <a:lnTo>
                    <a:pt x="1147483" y="349059"/>
                  </a:lnTo>
                  <a:lnTo>
                    <a:pt x="1166243" y="355009"/>
                  </a:lnTo>
                </a:path>
                <a:path w="1631314" h="498475">
                  <a:moveTo>
                    <a:pt x="1186011" y="361262"/>
                  </a:moveTo>
                  <a:lnTo>
                    <a:pt x="1186011" y="361262"/>
                  </a:lnTo>
                  <a:lnTo>
                    <a:pt x="1205074" y="367314"/>
                  </a:lnTo>
                </a:path>
                <a:path w="1631314" h="498475">
                  <a:moveTo>
                    <a:pt x="1224540" y="372558"/>
                  </a:moveTo>
                  <a:lnTo>
                    <a:pt x="1224540" y="372558"/>
                  </a:lnTo>
                  <a:lnTo>
                    <a:pt x="1243602" y="378609"/>
                  </a:lnTo>
                </a:path>
                <a:path w="1631314" h="498475">
                  <a:moveTo>
                    <a:pt x="1263371" y="384560"/>
                  </a:moveTo>
                  <a:lnTo>
                    <a:pt x="1263371" y="384560"/>
                  </a:lnTo>
                  <a:lnTo>
                    <a:pt x="1282937" y="390813"/>
                  </a:lnTo>
                </a:path>
                <a:path w="1631314" h="498475">
                  <a:moveTo>
                    <a:pt x="1302000" y="396057"/>
                  </a:moveTo>
                  <a:lnTo>
                    <a:pt x="1302000" y="396057"/>
                  </a:lnTo>
                  <a:lnTo>
                    <a:pt x="1321769" y="402109"/>
                  </a:lnTo>
                </a:path>
                <a:path w="1631314" h="498475">
                  <a:moveTo>
                    <a:pt x="1340528" y="408160"/>
                  </a:moveTo>
                  <a:lnTo>
                    <a:pt x="1340528" y="408160"/>
                  </a:lnTo>
                  <a:lnTo>
                    <a:pt x="1360297" y="414110"/>
                  </a:lnTo>
                </a:path>
                <a:path w="1631314" h="498475">
                  <a:moveTo>
                    <a:pt x="1379360" y="420162"/>
                  </a:moveTo>
                  <a:lnTo>
                    <a:pt x="1379360" y="420162"/>
                  </a:lnTo>
                  <a:lnTo>
                    <a:pt x="1398825" y="425608"/>
                  </a:lnTo>
                </a:path>
                <a:path w="1631314" h="498475">
                  <a:moveTo>
                    <a:pt x="1417888" y="431659"/>
                  </a:moveTo>
                  <a:lnTo>
                    <a:pt x="1417888" y="431659"/>
                  </a:lnTo>
                  <a:lnTo>
                    <a:pt x="1437657" y="437710"/>
                  </a:lnTo>
                </a:path>
                <a:path w="1631314" h="498475">
                  <a:moveTo>
                    <a:pt x="1456417" y="443661"/>
                  </a:moveTo>
                  <a:lnTo>
                    <a:pt x="1456417" y="443661"/>
                  </a:lnTo>
                  <a:lnTo>
                    <a:pt x="1476185" y="448905"/>
                  </a:lnTo>
                </a:path>
                <a:path w="1631314" h="498475">
                  <a:moveTo>
                    <a:pt x="1495046" y="455158"/>
                  </a:moveTo>
                  <a:lnTo>
                    <a:pt x="1495046" y="455158"/>
                  </a:lnTo>
                  <a:lnTo>
                    <a:pt x="1514814" y="461210"/>
                  </a:lnTo>
                </a:path>
                <a:path w="1631314" h="498475">
                  <a:moveTo>
                    <a:pt x="1533776" y="467160"/>
                  </a:moveTo>
                  <a:lnTo>
                    <a:pt x="1533776" y="467160"/>
                  </a:lnTo>
                  <a:lnTo>
                    <a:pt x="1553343" y="472505"/>
                  </a:lnTo>
                </a:path>
                <a:path w="1631314" h="498475">
                  <a:moveTo>
                    <a:pt x="1572405" y="478456"/>
                  </a:moveTo>
                  <a:lnTo>
                    <a:pt x="1572405" y="478456"/>
                  </a:lnTo>
                  <a:lnTo>
                    <a:pt x="1592174" y="484709"/>
                  </a:lnTo>
                </a:path>
                <a:path w="1631314" h="498475">
                  <a:moveTo>
                    <a:pt x="1610934" y="490760"/>
                  </a:moveTo>
                  <a:lnTo>
                    <a:pt x="1610934" y="490760"/>
                  </a:lnTo>
                  <a:lnTo>
                    <a:pt x="1630702" y="496005"/>
                  </a:lnTo>
                </a:path>
              </a:pathLst>
            </a:custGeom>
            <a:ln w="19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456433" y="2523895"/>
            <a:ext cx="873125" cy="323165"/>
          </a:xfrm>
          <a:prstGeom prst="rect">
            <a:avLst/>
          </a:prstGeom>
          <a:solidFill>
            <a:srgbClr val="FDFDFD"/>
          </a:solidFill>
          <a:ln w="976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43815" marR="24765" indent="57150">
              <a:lnSpc>
                <a:spcPct val="100000"/>
              </a:lnSpc>
              <a:spcBef>
                <a:spcPts val="240"/>
              </a:spcBef>
            </a:pPr>
            <a:r>
              <a:rPr sz="950" b="1" spc="-5" dirty="0">
                <a:latin typeface="Times New Roman"/>
                <a:cs typeface="Times New Roman"/>
              </a:rPr>
              <a:t>Inter-process </a:t>
            </a:r>
            <a:r>
              <a:rPr sz="950" b="1" dirty="0">
                <a:latin typeface="Times New Roman"/>
                <a:cs typeface="Times New Roman"/>
              </a:rPr>
              <a:t> c</a:t>
            </a:r>
            <a:r>
              <a:rPr sz="950" b="1" spc="-10" dirty="0">
                <a:latin typeface="Times New Roman"/>
                <a:cs typeface="Times New Roman"/>
              </a:rPr>
              <a:t>o</a:t>
            </a:r>
            <a:r>
              <a:rPr sz="950" b="1" dirty="0">
                <a:latin typeface="Times New Roman"/>
                <a:cs typeface="Times New Roman"/>
              </a:rPr>
              <a:t>m</a:t>
            </a:r>
            <a:r>
              <a:rPr sz="950" b="1" spc="-5" dirty="0">
                <a:latin typeface="Times New Roman"/>
                <a:cs typeface="Times New Roman"/>
              </a:rPr>
              <a:t>m</a:t>
            </a:r>
            <a:r>
              <a:rPr sz="950" b="1" spc="-10" dirty="0">
                <a:latin typeface="Times New Roman"/>
                <a:cs typeface="Times New Roman"/>
              </a:rPr>
              <a:t>un</a:t>
            </a:r>
            <a:r>
              <a:rPr sz="950" b="1" spc="-5" dirty="0">
                <a:latin typeface="Times New Roman"/>
                <a:cs typeface="Times New Roman"/>
              </a:rPr>
              <a:t>i</a:t>
            </a:r>
            <a:r>
              <a:rPr sz="950" b="1" dirty="0">
                <a:latin typeface="Times New Roman"/>
                <a:cs typeface="Times New Roman"/>
              </a:rPr>
              <a:t>c</a:t>
            </a:r>
            <a:r>
              <a:rPr sz="950" b="1" spc="-10" dirty="0">
                <a:latin typeface="Times New Roman"/>
                <a:cs typeface="Times New Roman"/>
              </a:rPr>
              <a:t>a</a:t>
            </a:r>
            <a:r>
              <a:rPr sz="950" b="1" dirty="0">
                <a:latin typeface="Times New Roman"/>
                <a:cs typeface="Times New Roman"/>
              </a:rPr>
              <a:t>t</a:t>
            </a:r>
            <a:r>
              <a:rPr sz="950" b="1" spc="-10" dirty="0">
                <a:latin typeface="Times New Roman"/>
                <a:cs typeface="Times New Roman"/>
              </a:rPr>
              <a:t>io</a:t>
            </a:r>
            <a:r>
              <a:rPr sz="950" b="1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56433" y="3018383"/>
            <a:ext cx="873125" cy="253916"/>
          </a:xfrm>
          <a:prstGeom prst="rect">
            <a:avLst/>
          </a:prstGeom>
          <a:solidFill>
            <a:srgbClr val="FDFDFD"/>
          </a:solidFill>
          <a:ln w="9764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840"/>
              </a:spcBef>
            </a:pPr>
            <a:r>
              <a:rPr sz="950" b="1" spc="-5" dirty="0">
                <a:latin typeface="Times New Roman"/>
                <a:cs typeface="Times New Roman"/>
              </a:rPr>
              <a:t>Scheduler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56433" y="3512875"/>
            <a:ext cx="873125" cy="293670"/>
          </a:xfrm>
          <a:prstGeom prst="rect">
            <a:avLst/>
          </a:prstGeom>
          <a:solidFill>
            <a:srgbClr val="FDFDFD"/>
          </a:solidFill>
          <a:ln w="9764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1760" marR="90805" indent="110489">
              <a:lnSpc>
                <a:spcPct val="100000"/>
              </a:lnSpc>
              <a:spcBef>
                <a:spcPts val="10"/>
              </a:spcBef>
            </a:pPr>
            <a:r>
              <a:rPr sz="950" b="1" dirty="0">
                <a:latin typeface="Times New Roman"/>
                <a:cs typeface="Times New Roman"/>
              </a:rPr>
              <a:t>Memory </a:t>
            </a:r>
            <a:r>
              <a:rPr sz="950" b="1" spc="5" dirty="0">
                <a:latin typeface="Times New Roman"/>
                <a:cs typeface="Times New Roman"/>
              </a:rPr>
              <a:t> </a:t>
            </a:r>
            <a:r>
              <a:rPr sz="950" b="1" dirty="0">
                <a:latin typeface="Times New Roman"/>
                <a:cs typeface="Times New Roman"/>
              </a:rPr>
              <a:t>m</a:t>
            </a:r>
            <a:r>
              <a:rPr sz="950" b="1" spc="-10" dirty="0">
                <a:latin typeface="Times New Roman"/>
                <a:cs typeface="Times New Roman"/>
              </a:rPr>
              <a:t>anag</a:t>
            </a:r>
            <a:r>
              <a:rPr sz="950" b="1" dirty="0">
                <a:latin typeface="Times New Roman"/>
                <a:cs typeface="Times New Roman"/>
              </a:rPr>
              <a:t>eme</a:t>
            </a:r>
            <a:r>
              <a:rPr sz="950" b="1" spc="-10" dirty="0">
                <a:latin typeface="Times New Roman"/>
                <a:cs typeface="Times New Roman"/>
              </a:rPr>
              <a:t>n</a:t>
            </a:r>
            <a:r>
              <a:rPr sz="950" b="1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51495" y="6194139"/>
            <a:ext cx="2955925" cy="23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5" dirty="0">
                <a:latin typeface="Times New Roman"/>
                <a:cs typeface="Times New Roman"/>
              </a:rPr>
              <a:t>Figure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imes New Roman"/>
                <a:cs typeface="Times New Roman"/>
              </a:rPr>
              <a:t>2.16</a:t>
            </a:r>
            <a:r>
              <a:rPr sz="1400" b="1" spc="34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imes New Roman"/>
                <a:cs typeface="Times New Roman"/>
              </a:rPr>
              <a:t>Traditional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15" dirty="0">
                <a:latin typeface="Times New Roman"/>
                <a:cs typeface="Times New Roman"/>
              </a:rPr>
              <a:t>UNIX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10" dirty="0">
                <a:latin typeface="Times New Roman"/>
                <a:cs typeface="Times New Roman"/>
              </a:rPr>
              <a:t>Kernel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32" y="566039"/>
              <a:ext cx="8454517" cy="2133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0535" y="1436592"/>
              <a:ext cx="3857625" cy="3858895"/>
            </a:xfrm>
            <a:custGeom>
              <a:avLst/>
              <a:gdLst/>
              <a:ahLst/>
              <a:cxnLst/>
              <a:rect l="l" t="t" r="r" b="b"/>
              <a:pathLst>
                <a:path w="3857625" h="3858895">
                  <a:moveTo>
                    <a:pt x="1928570" y="0"/>
                  </a:moveTo>
                  <a:lnTo>
                    <a:pt x="1880316" y="593"/>
                  </a:lnTo>
                  <a:lnTo>
                    <a:pt x="1832352" y="2363"/>
                  </a:lnTo>
                  <a:lnTo>
                    <a:pt x="1784692" y="5295"/>
                  </a:lnTo>
                  <a:lnTo>
                    <a:pt x="1737351" y="9378"/>
                  </a:lnTo>
                  <a:lnTo>
                    <a:pt x="1690342" y="14595"/>
                  </a:lnTo>
                  <a:lnTo>
                    <a:pt x="1643678" y="20934"/>
                  </a:lnTo>
                  <a:lnTo>
                    <a:pt x="1597374" y="28381"/>
                  </a:lnTo>
                  <a:lnTo>
                    <a:pt x="1551443" y="36921"/>
                  </a:lnTo>
                  <a:lnTo>
                    <a:pt x="1505900" y="46541"/>
                  </a:lnTo>
                  <a:lnTo>
                    <a:pt x="1460758" y="57227"/>
                  </a:lnTo>
                  <a:lnTo>
                    <a:pt x="1416031" y="68965"/>
                  </a:lnTo>
                  <a:lnTo>
                    <a:pt x="1371732" y="81742"/>
                  </a:lnTo>
                  <a:lnTo>
                    <a:pt x="1327876" y="95543"/>
                  </a:lnTo>
                  <a:lnTo>
                    <a:pt x="1284477" y="110355"/>
                  </a:lnTo>
                  <a:lnTo>
                    <a:pt x="1241548" y="126163"/>
                  </a:lnTo>
                  <a:lnTo>
                    <a:pt x="1199103" y="142955"/>
                  </a:lnTo>
                  <a:lnTo>
                    <a:pt x="1157157" y="160715"/>
                  </a:lnTo>
                  <a:lnTo>
                    <a:pt x="1115722" y="179431"/>
                  </a:lnTo>
                  <a:lnTo>
                    <a:pt x="1074812" y="199087"/>
                  </a:lnTo>
                  <a:lnTo>
                    <a:pt x="1034443" y="219672"/>
                  </a:lnTo>
                  <a:lnTo>
                    <a:pt x="994626" y="241170"/>
                  </a:lnTo>
                  <a:lnTo>
                    <a:pt x="955377" y="263567"/>
                  </a:lnTo>
                  <a:lnTo>
                    <a:pt x="916709" y="286851"/>
                  </a:lnTo>
                  <a:lnTo>
                    <a:pt x="878635" y="311006"/>
                  </a:lnTo>
                  <a:lnTo>
                    <a:pt x="841171" y="336020"/>
                  </a:lnTo>
                  <a:lnTo>
                    <a:pt x="804329" y="361878"/>
                  </a:lnTo>
                  <a:lnTo>
                    <a:pt x="768123" y="388566"/>
                  </a:lnTo>
                  <a:lnTo>
                    <a:pt x="732568" y="416071"/>
                  </a:lnTo>
                  <a:lnTo>
                    <a:pt x="697676" y="444379"/>
                  </a:lnTo>
                  <a:lnTo>
                    <a:pt x="663463" y="473476"/>
                  </a:lnTo>
                  <a:lnTo>
                    <a:pt x="629941" y="503348"/>
                  </a:lnTo>
                  <a:lnTo>
                    <a:pt x="597125" y="533980"/>
                  </a:lnTo>
                  <a:lnTo>
                    <a:pt x="565028" y="565361"/>
                  </a:lnTo>
                  <a:lnTo>
                    <a:pt x="533664" y="597474"/>
                  </a:lnTo>
                  <a:lnTo>
                    <a:pt x="503048" y="630307"/>
                  </a:lnTo>
                  <a:lnTo>
                    <a:pt x="473192" y="663846"/>
                  </a:lnTo>
                  <a:lnTo>
                    <a:pt x="444112" y="698077"/>
                  </a:lnTo>
                  <a:lnTo>
                    <a:pt x="415820" y="732986"/>
                  </a:lnTo>
                  <a:lnTo>
                    <a:pt x="388330" y="768559"/>
                  </a:lnTo>
                  <a:lnTo>
                    <a:pt x="361657" y="804782"/>
                  </a:lnTo>
                  <a:lnTo>
                    <a:pt x="335813" y="841642"/>
                  </a:lnTo>
                  <a:lnTo>
                    <a:pt x="310814" y="879125"/>
                  </a:lnTo>
                  <a:lnTo>
                    <a:pt x="286672" y="917216"/>
                  </a:lnTo>
                  <a:lnTo>
                    <a:pt x="263403" y="955902"/>
                  </a:lnTo>
                  <a:lnTo>
                    <a:pt x="241018" y="995169"/>
                  </a:lnTo>
                  <a:lnTo>
                    <a:pt x="219533" y="1035003"/>
                  </a:lnTo>
                  <a:lnTo>
                    <a:pt x="198961" y="1075390"/>
                  </a:lnTo>
                  <a:lnTo>
                    <a:pt x="179316" y="1116317"/>
                  </a:lnTo>
                  <a:lnTo>
                    <a:pt x="160612" y="1157770"/>
                  </a:lnTo>
                  <a:lnTo>
                    <a:pt x="142863" y="1199734"/>
                  </a:lnTo>
                  <a:lnTo>
                    <a:pt x="126082" y="1242196"/>
                  </a:lnTo>
                  <a:lnTo>
                    <a:pt x="110283" y="1285142"/>
                  </a:lnTo>
                  <a:lnTo>
                    <a:pt x="95481" y="1328558"/>
                  </a:lnTo>
                  <a:lnTo>
                    <a:pt x="81689" y="1372431"/>
                  </a:lnTo>
                  <a:lnTo>
                    <a:pt x="68920" y="1416746"/>
                  </a:lnTo>
                  <a:lnTo>
                    <a:pt x="57189" y="1461490"/>
                  </a:lnTo>
                  <a:lnTo>
                    <a:pt x="46510" y="1506648"/>
                  </a:lnTo>
                  <a:lnTo>
                    <a:pt x="36896" y="1552207"/>
                  </a:lnTo>
                  <a:lnTo>
                    <a:pt x="28362" y="1598154"/>
                  </a:lnTo>
                  <a:lnTo>
                    <a:pt x="20920" y="1644473"/>
                  </a:lnTo>
                  <a:lnTo>
                    <a:pt x="14585" y="1691152"/>
                  </a:lnTo>
                  <a:lnTo>
                    <a:pt x="9371" y="1738176"/>
                  </a:lnTo>
                  <a:lnTo>
                    <a:pt x="5292" y="1785532"/>
                  </a:lnTo>
                  <a:lnTo>
                    <a:pt x="2361" y="1833205"/>
                  </a:lnTo>
                  <a:lnTo>
                    <a:pt x="592" y="1881183"/>
                  </a:lnTo>
                  <a:lnTo>
                    <a:pt x="0" y="1929450"/>
                  </a:lnTo>
                  <a:lnTo>
                    <a:pt x="592" y="1977769"/>
                  </a:lnTo>
                  <a:lnTo>
                    <a:pt x="2361" y="2025795"/>
                  </a:lnTo>
                  <a:lnTo>
                    <a:pt x="5292" y="2073515"/>
                  </a:lnTo>
                  <a:lnTo>
                    <a:pt x="9371" y="2120913"/>
                  </a:lnTo>
                  <a:lnTo>
                    <a:pt x="14585" y="2167977"/>
                  </a:lnTo>
                  <a:lnTo>
                    <a:pt x="20920" y="2214692"/>
                  </a:lnTo>
                  <a:lnTo>
                    <a:pt x="28362" y="2261046"/>
                  </a:lnTo>
                  <a:lnTo>
                    <a:pt x="36896" y="2307023"/>
                  </a:lnTo>
                  <a:lnTo>
                    <a:pt x="46510" y="2352611"/>
                  </a:lnTo>
                  <a:lnTo>
                    <a:pt x="57189" y="2397795"/>
                  </a:lnTo>
                  <a:lnTo>
                    <a:pt x="68920" y="2442563"/>
                  </a:lnTo>
                  <a:lnTo>
                    <a:pt x="81689" y="2486899"/>
                  </a:lnTo>
                  <a:lnTo>
                    <a:pt x="95481" y="2530790"/>
                  </a:lnTo>
                  <a:lnTo>
                    <a:pt x="110283" y="2574223"/>
                  </a:lnTo>
                  <a:lnTo>
                    <a:pt x="126082" y="2617183"/>
                  </a:lnTo>
                  <a:lnTo>
                    <a:pt x="142863" y="2659657"/>
                  </a:lnTo>
                  <a:lnTo>
                    <a:pt x="160612" y="2701632"/>
                  </a:lnTo>
                  <a:lnTo>
                    <a:pt x="179316" y="2743092"/>
                  </a:lnTo>
                  <a:lnTo>
                    <a:pt x="198961" y="2784025"/>
                  </a:lnTo>
                  <a:lnTo>
                    <a:pt x="219533" y="2824417"/>
                  </a:lnTo>
                  <a:lnTo>
                    <a:pt x="241018" y="2864254"/>
                  </a:lnTo>
                  <a:lnTo>
                    <a:pt x="263403" y="2903522"/>
                  </a:lnTo>
                  <a:lnTo>
                    <a:pt x="286672" y="2942207"/>
                  </a:lnTo>
                  <a:lnTo>
                    <a:pt x="310814" y="2980296"/>
                  </a:lnTo>
                  <a:lnTo>
                    <a:pt x="335813" y="3017774"/>
                  </a:lnTo>
                  <a:lnTo>
                    <a:pt x="361657" y="3054629"/>
                  </a:lnTo>
                  <a:lnTo>
                    <a:pt x="388330" y="3090845"/>
                  </a:lnTo>
                  <a:lnTo>
                    <a:pt x="415820" y="3126411"/>
                  </a:lnTo>
                  <a:lnTo>
                    <a:pt x="444112" y="3161311"/>
                  </a:lnTo>
                  <a:lnTo>
                    <a:pt x="473192" y="3195531"/>
                  </a:lnTo>
                  <a:lnTo>
                    <a:pt x="503048" y="3229059"/>
                  </a:lnTo>
                  <a:lnTo>
                    <a:pt x="533664" y="3261880"/>
                  </a:lnTo>
                  <a:lnTo>
                    <a:pt x="565028" y="3293981"/>
                  </a:lnTo>
                  <a:lnTo>
                    <a:pt x="597125" y="3325347"/>
                  </a:lnTo>
                  <a:lnTo>
                    <a:pt x="629941" y="3355966"/>
                  </a:lnTo>
                  <a:lnTo>
                    <a:pt x="663463" y="3385822"/>
                  </a:lnTo>
                  <a:lnTo>
                    <a:pt x="697676" y="3414903"/>
                  </a:lnTo>
                  <a:lnTo>
                    <a:pt x="732568" y="3443195"/>
                  </a:lnTo>
                  <a:lnTo>
                    <a:pt x="768123" y="3470683"/>
                  </a:lnTo>
                  <a:lnTo>
                    <a:pt x="804329" y="3497354"/>
                  </a:lnTo>
                  <a:lnTo>
                    <a:pt x="841171" y="3523195"/>
                  </a:lnTo>
                  <a:lnTo>
                    <a:pt x="878635" y="3548191"/>
                  </a:lnTo>
                  <a:lnTo>
                    <a:pt x="916709" y="3572329"/>
                  </a:lnTo>
                  <a:lnTo>
                    <a:pt x="955377" y="3595594"/>
                  </a:lnTo>
                  <a:lnTo>
                    <a:pt x="994626" y="3617974"/>
                  </a:lnTo>
                  <a:lnTo>
                    <a:pt x="1034443" y="3639454"/>
                  </a:lnTo>
                  <a:lnTo>
                    <a:pt x="1074812" y="3660021"/>
                  </a:lnTo>
                  <a:lnTo>
                    <a:pt x="1115722" y="3679660"/>
                  </a:lnTo>
                  <a:lnTo>
                    <a:pt x="1157157" y="3698359"/>
                  </a:lnTo>
                  <a:lnTo>
                    <a:pt x="1199103" y="3716103"/>
                  </a:lnTo>
                  <a:lnTo>
                    <a:pt x="1241548" y="3732878"/>
                  </a:lnTo>
                  <a:lnTo>
                    <a:pt x="1284477" y="3748670"/>
                  </a:lnTo>
                  <a:lnTo>
                    <a:pt x="1327876" y="3763467"/>
                  </a:lnTo>
                  <a:lnTo>
                    <a:pt x="1371732" y="3777253"/>
                  </a:lnTo>
                  <a:lnTo>
                    <a:pt x="1416031" y="3790016"/>
                  </a:lnTo>
                  <a:lnTo>
                    <a:pt x="1460758" y="3801742"/>
                  </a:lnTo>
                  <a:lnTo>
                    <a:pt x="1505900" y="3812416"/>
                  </a:lnTo>
                  <a:lnTo>
                    <a:pt x="1551443" y="3822025"/>
                  </a:lnTo>
                  <a:lnTo>
                    <a:pt x="1597374" y="3830555"/>
                  </a:lnTo>
                  <a:lnTo>
                    <a:pt x="1643678" y="3837992"/>
                  </a:lnTo>
                  <a:lnTo>
                    <a:pt x="1690342" y="3844324"/>
                  </a:lnTo>
                  <a:lnTo>
                    <a:pt x="1737351" y="3849534"/>
                  </a:lnTo>
                  <a:lnTo>
                    <a:pt x="1784692" y="3853611"/>
                  </a:lnTo>
                  <a:lnTo>
                    <a:pt x="1832352" y="3856541"/>
                  </a:lnTo>
                  <a:lnTo>
                    <a:pt x="1880316" y="3858308"/>
                  </a:lnTo>
                  <a:lnTo>
                    <a:pt x="1928570" y="3858900"/>
                  </a:lnTo>
                  <a:lnTo>
                    <a:pt x="1976857" y="3858308"/>
                  </a:lnTo>
                  <a:lnTo>
                    <a:pt x="2024852" y="3856541"/>
                  </a:lnTo>
                  <a:lnTo>
                    <a:pt x="2072540" y="3853611"/>
                  </a:lnTo>
                  <a:lnTo>
                    <a:pt x="2119908" y="3849534"/>
                  </a:lnTo>
                  <a:lnTo>
                    <a:pt x="2166942" y="3844324"/>
                  </a:lnTo>
                  <a:lnTo>
                    <a:pt x="2213628" y="3837992"/>
                  </a:lnTo>
                  <a:lnTo>
                    <a:pt x="2259953" y="3830555"/>
                  </a:lnTo>
                  <a:lnTo>
                    <a:pt x="2305902" y="3822025"/>
                  </a:lnTo>
                  <a:lnTo>
                    <a:pt x="2351463" y="3812416"/>
                  </a:lnTo>
                  <a:lnTo>
                    <a:pt x="2396620" y="3801742"/>
                  </a:lnTo>
                  <a:lnTo>
                    <a:pt x="2441361" y="3790016"/>
                  </a:lnTo>
                  <a:lnTo>
                    <a:pt x="2485672" y="3777253"/>
                  </a:lnTo>
                  <a:lnTo>
                    <a:pt x="2529538" y="3763467"/>
                  </a:lnTo>
                  <a:lnTo>
                    <a:pt x="2572946" y="3748670"/>
                  </a:lnTo>
                  <a:lnTo>
                    <a:pt x="2615882" y="3732878"/>
                  </a:lnTo>
                  <a:lnTo>
                    <a:pt x="2658333" y="3716103"/>
                  </a:lnTo>
                  <a:lnTo>
                    <a:pt x="2700285" y="3698359"/>
                  </a:lnTo>
                  <a:lnTo>
                    <a:pt x="2741723" y="3679660"/>
                  </a:lnTo>
                  <a:lnTo>
                    <a:pt x="2782634" y="3660021"/>
                  </a:lnTo>
                  <a:lnTo>
                    <a:pt x="2823004" y="3639454"/>
                  </a:lnTo>
                  <a:lnTo>
                    <a:pt x="2862820" y="3617974"/>
                  </a:lnTo>
                  <a:lnTo>
                    <a:pt x="2902068" y="3595594"/>
                  </a:lnTo>
                  <a:lnTo>
                    <a:pt x="2940734" y="3572329"/>
                  </a:lnTo>
                  <a:lnTo>
                    <a:pt x="2978803" y="3548191"/>
                  </a:lnTo>
                  <a:lnTo>
                    <a:pt x="3016263" y="3523195"/>
                  </a:lnTo>
                  <a:lnTo>
                    <a:pt x="3053099" y="3497354"/>
                  </a:lnTo>
                  <a:lnTo>
                    <a:pt x="3089299" y="3470683"/>
                  </a:lnTo>
                  <a:lnTo>
                    <a:pt x="3124847" y="3443195"/>
                  </a:lnTo>
                  <a:lnTo>
                    <a:pt x="3159730" y="3414903"/>
                  </a:lnTo>
                  <a:lnTo>
                    <a:pt x="3193935" y="3385822"/>
                  </a:lnTo>
                  <a:lnTo>
                    <a:pt x="3227447" y="3355966"/>
                  </a:lnTo>
                  <a:lnTo>
                    <a:pt x="3260253" y="3325347"/>
                  </a:lnTo>
                  <a:lnTo>
                    <a:pt x="3292339" y="3293981"/>
                  </a:lnTo>
                  <a:lnTo>
                    <a:pt x="3323692" y="3261880"/>
                  </a:lnTo>
                  <a:lnTo>
                    <a:pt x="3354296" y="3229059"/>
                  </a:lnTo>
                  <a:lnTo>
                    <a:pt x="3384140" y="3195531"/>
                  </a:lnTo>
                  <a:lnTo>
                    <a:pt x="3413208" y="3161311"/>
                  </a:lnTo>
                  <a:lnTo>
                    <a:pt x="3441487" y="3126411"/>
                  </a:lnTo>
                  <a:lnTo>
                    <a:pt x="3468964" y="3090845"/>
                  </a:lnTo>
                  <a:lnTo>
                    <a:pt x="3495624" y="3054629"/>
                  </a:lnTo>
                  <a:lnTo>
                    <a:pt x="3521454" y="3017774"/>
                  </a:lnTo>
                  <a:lnTo>
                    <a:pt x="3546440" y="2980296"/>
                  </a:lnTo>
                  <a:lnTo>
                    <a:pt x="3570568" y="2942207"/>
                  </a:lnTo>
                  <a:lnTo>
                    <a:pt x="3593824" y="2903522"/>
                  </a:lnTo>
                  <a:lnTo>
                    <a:pt x="3616195" y="2864254"/>
                  </a:lnTo>
                  <a:lnTo>
                    <a:pt x="3637667" y="2824417"/>
                  </a:lnTo>
                  <a:lnTo>
                    <a:pt x="3658226" y="2784025"/>
                  </a:lnTo>
                  <a:lnTo>
                    <a:pt x="3677857" y="2743092"/>
                  </a:lnTo>
                  <a:lnTo>
                    <a:pt x="3696549" y="2701632"/>
                  </a:lnTo>
                  <a:lnTo>
                    <a:pt x="3714286" y="2659657"/>
                  </a:lnTo>
                  <a:lnTo>
                    <a:pt x="3731055" y="2617183"/>
                  </a:lnTo>
                  <a:lnTo>
                    <a:pt x="3746841" y="2574223"/>
                  </a:lnTo>
                  <a:lnTo>
                    <a:pt x="3761633" y="2530790"/>
                  </a:lnTo>
                  <a:lnTo>
                    <a:pt x="3775414" y="2486899"/>
                  </a:lnTo>
                  <a:lnTo>
                    <a:pt x="3788173" y="2442563"/>
                  </a:lnTo>
                  <a:lnTo>
                    <a:pt x="3799894" y="2397795"/>
                  </a:lnTo>
                  <a:lnTo>
                    <a:pt x="3810564" y="2352611"/>
                  </a:lnTo>
                  <a:lnTo>
                    <a:pt x="3820170" y="2307023"/>
                  </a:lnTo>
                  <a:lnTo>
                    <a:pt x="3828697" y="2261046"/>
                  </a:lnTo>
                  <a:lnTo>
                    <a:pt x="3836132" y="2214692"/>
                  </a:lnTo>
                  <a:lnTo>
                    <a:pt x="3842461" y="2167977"/>
                  </a:lnTo>
                  <a:lnTo>
                    <a:pt x="3847670" y="2120913"/>
                  </a:lnTo>
                  <a:lnTo>
                    <a:pt x="3851746" y="2073515"/>
                  </a:lnTo>
                  <a:lnTo>
                    <a:pt x="3854674" y="2025795"/>
                  </a:lnTo>
                  <a:lnTo>
                    <a:pt x="3856441" y="1977769"/>
                  </a:lnTo>
                  <a:lnTo>
                    <a:pt x="3857033" y="1929450"/>
                  </a:lnTo>
                  <a:lnTo>
                    <a:pt x="3856441" y="1881183"/>
                  </a:lnTo>
                  <a:lnTo>
                    <a:pt x="3854674" y="1833205"/>
                  </a:lnTo>
                  <a:lnTo>
                    <a:pt x="3851746" y="1785532"/>
                  </a:lnTo>
                  <a:lnTo>
                    <a:pt x="3847670" y="1738176"/>
                  </a:lnTo>
                  <a:lnTo>
                    <a:pt x="3842461" y="1691152"/>
                  </a:lnTo>
                  <a:lnTo>
                    <a:pt x="3836132" y="1644473"/>
                  </a:lnTo>
                  <a:lnTo>
                    <a:pt x="3828697" y="1598154"/>
                  </a:lnTo>
                  <a:lnTo>
                    <a:pt x="3820170" y="1552207"/>
                  </a:lnTo>
                  <a:lnTo>
                    <a:pt x="3810564" y="1506648"/>
                  </a:lnTo>
                  <a:lnTo>
                    <a:pt x="3799894" y="1461490"/>
                  </a:lnTo>
                  <a:lnTo>
                    <a:pt x="3788173" y="1416746"/>
                  </a:lnTo>
                  <a:lnTo>
                    <a:pt x="3775414" y="1372431"/>
                  </a:lnTo>
                  <a:lnTo>
                    <a:pt x="3761633" y="1328558"/>
                  </a:lnTo>
                  <a:lnTo>
                    <a:pt x="3746841" y="1285142"/>
                  </a:lnTo>
                  <a:lnTo>
                    <a:pt x="3731055" y="1242196"/>
                  </a:lnTo>
                  <a:lnTo>
                    <a:pt x="3714286" y="1199734"/>
                  </a:lnTo>
                  <a:lnTo>
                    <a:pt x="3696549" y="1157770"/>
                  </a:lnTo>
                  <a:lnTo>
                    <a:pt x="3677857" y="1116317"/>
                  </a:lnTo>
                  <a:lnTo>
                    <a:pt x="3658226" y="1075390"/>
                  </a:lnTo>
                  <a:lnTo>
                    <a:pt x="3637667" y="1035003"/>
                  </a:lnTo>
                  <a:lnTo>
                    <a:pt x="3616195" y="995169"/>
                  </a:lnTo>
                  <a:lnTo>
                    <a:pt x="3593824" y="955902"/>
                  </a:lnTo>
                  <a:lnTo>
                    <a:pt x="3570568" y="917216"/>
                  </a:lnTo>
                  <a:lnTo>
                    <a:pt x="3546440" y="879125"/>
                  </a:lnTo>
                  <a:lnTo>
                    <a:pt x="3521454" y="841642"/>
                  </a:lnTo>
                  <a:lnTo>
                    <a:pt x="3495624" y="804782"/>
                  </a:lnTo>
                  <a:lnTo>
                    <a:pt x="3468964" y="768559"/>
                  </a:lnTo>
                  <a:lnTo>
                    <a:pt x="3441487" y="732986"/>
                  </a:lnTo>
                  <a:lnTo>
                    <a:pt x="3413208" y="698077"/>
                  </a:lnTo>
                  <a:lnTo>
                    <a:pt x="3384140" y="663846"/>
                  </a:lnTo>
                  <a:lnTo>
                    <a:pt x="3354296" y="630307"/>
                  </a:lnTo>
                  <a:lnTo>
                    <a:pt x="3323692" y="597474"/>
                  </a:lnTo>
                  <a:lnTo>
                    <a:pt x="3292339" y="565361"/>
                  </a:lnTo>
                  <a:lnTo>
                    <a:pt x="3260253" y="533980"/>
                  </a:lnTo>
                  <a:lnTo>
                    <a:pt x="3227447" y="503348"/>
                  </a:lnTo>
                  <a:lnTo>
                    <a:pt x="3193935" y="473476"/>
                  </a:lnTo>
                  <a:lnTo>
                    <a:pt x="3159730" y="444379"/>
                  </a:lnTo>
                  <a:lnTo>
                    <a:pt x="3124847" y="416071"/>
                  </a:lnTo>
                  <a:lnTo>
                    <a:pt x="3089299" y="388566"/>
                  </a:lnTo>
                  <a:lnTo>
                    <a:pt x="3053099" y="361878"/>
                  </a:lnTo>
                  <a:lnTo>
                    <a:pt x="3016263" y="336020"/>
                  </a:lnTo>
                  <a:lnTo>
                    <a:pt x="2978803" y="311006"/>
                  </a:lnTo>
                  <a:lnTo>
                    <a:pt x="2940734" y="286851"/>
                  </a:lnTo>
                  <a:lnTo>
                    <a:pt x="2902068" y="263567"/>
                  </a:lnTo>
                  <a:lnTo>
                    <a:pt x="2862820" y="241170"/>
                  </a:lnTo>
                  <a:lnTo>
                    <a:pt x="2823004" y="219672"/>
                  </a:lnTo>
                  <a:lnTo>
                    <a:pt x="2782634" y="199087"/>
                  </a:lnTo>
                  <a:lnTo>
                    <a:pt x="2741723" y="179431"/>
                  </a:lnTo>
                  <a:lnTo>
                    <a:pt x="2700285" y="160715"/>
                  </a:lnTo>
                  <a:lnTo>
                    <a:pt x="2658333" y="142955"/>
                  </a:lnTo>
                  <a:lnTo>
                    <a:pt x="2615882" y="126163"/>
                  </a:lnTo>
                  <a:lnTo>
                    <a:pt x="2572946" y="110355"/>
                  </a:lnTo>
                  <a:lnTo>
                    <a:pt x="2529538" y="95543"/>
                  </a:lnTo>
                  <a:lnTo>
                    <a:pt x="2485672" y="81742"/>
                  </a:lnTo>
                  <a:lnTo>
                    <a:pt x="2441361" y="68965"/>
                  </a:lnTo>
                  <a:lnTo>
                    <a:pt x="2396620" y="57227"/>
                  </a:lnTo>
                  <a:lnTo>
                    <a:pt x="2351463" y="46541"/>
                  </a:lnTo>
                  <a:lnTo>
                    <a:pt x="2305902" y="36921"/>
                  </a:lnTo>
                  <a:lnTo>
                    <a:pt x="2259953" y="28381"/>
                  </a:lnTo>
                  <a:lnTo>
                    <a:pt x="2213628" y="20934"/>
                  </a:lnTo>
                  <a:lnTo>
                    <a:pt x="2166942" y="14595"/>
                  </a:lnTo>
                  <a:lnTo>
                    <a:pt x="2119908" y="9378"/>
                  </a:lnTo>
                  <a:lnTo>
                    <a:pt x="2072540" y="5295"/>
                  </a:lnTo>
                  <a:lnTo>
                    <a:pt x="2024852" y="2363"/>
                  </a:lnTo>
                  <a:lnTo>
                    <a:pt x="1976857" y="593"/>
                  </a:lnTo>
                  <a:lnTo>
                    <a:pt x="192857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0535" y="1436592"/>
              <a:ext cx="3857625" cy="3858895"/>
            </a:xfrm>
            <a:custGeom>
              <a:avLst/>
              <a:gdLst/>
              <a:ahLst/>
              <a:cxnLst/>
              <a:rect l="l" t="t" r="r" b="b"/>
              <a:pathLst>
                <a:path w="3857625" h="3858895">
                  <a:moveTo>
                    <a:pt x="1928570" y="3858900"/>
                  </a:moveTo>
                  <a:lnTo>
                    <a:pt x="1976857" y="3858308"/>
                  </a:lnTo>
                  <a:lnTo>
                    <a:pt x="2024852" y="3856541"/>
                  </a:lnTo>
                  <a:lnTo>
                    <a:pt x="2072540" y="3853611"/>
                  </a:lnTo>
                  <a:lnTo>
                    <a:pt x="2119908" y="3849534"/>
                  </a:lnTo>
                  <a:lnTo>
                    <a:pt x="2166942" y="3844324"/>
                  </a:lnTo>
                  <a:lnTo>
                    <a:pt x="2213628" y="3837992"/>
                  </a:lnTo>
                  <a:lnTo>
                    <a:pt x="2259953" y="3830555"/>
                  </a:lnTo>
                  <a:lnTo>
                    <a:pt x="2305902" y="3822025"/>
                  </a:lnTo>
                  <a:lnTo>
                    <a:pt x="2351463" y="3812416"/>
                  </a:lnTo>
                  <a:lnTo>
                    <a:pt x="2396620" y="3801742"/>
                  </a:lnTo>
                  <a:lnTo>
                    <a:pt x="2441361" y="3790016"/>
                  </a:lnTo>
                  <a:lnTo>
                    <a:pt x="2485672" y="3777253"/>
                  </a:lnTo>
                  <a:lnTo>
                    <a:pt x="2529538" y="3763467"/>
                  </a:lnTo>
                  <a:lnTo>
                    <a:pt x="2572946" y="3748670"/>
                  </a:lnTo>
                  <a:lnTo>
                    <a:pt x="2615882" y="3732878"/>
                  </a:lnTo>
                  <a:lnTo>
                    <a:pt x="2658333" y="3716103"/>
                  </a:lnTo>
                  <a:lnTo>
                    <a:pt x="2700285" y="3698359"/>
                  </a:lnTo>
                  <a:lnTo>
                    <a:pt x="2741723" y="3679660"/>
                  </a:lnTo>
                  <a:lnTo>
                    <a:pt x="2782634" y="3660021"/>
                  </a:lnTo>
                  <a:lnTo>
                    <a:pt x="2823004" y="3639454"/>
                  </a:lnTo>
                  <a:lnTo>
                    <a:pt x="2862820" y="3617974"/>
                  </a:lnTo>
                  <a:lnTo>
                    <a:pt x="2902068" y="3595594"/>
                  </a:lnTo>
                  <a:lnTo>
                    <a:pt x="2940734" y="3572329"/>
                  </a:lnTo>
                  <a:lnTo>
                    <a:pt x="2978803" y="3548191"/>
                  </a:lnTo>
                  <a:lnTo>
                    <a:pt x="3016263" y="3523195"/>
                  </a:lnTo>
                  <a:lnTo>
                    <a:pt x="3053099" y="3497354"/>
                  </a:lnTo>
                  <a:lnTo>
                    <a:pt x="3089299" y="3470683"/>
                  </a:lnTo>
                  <a:lnTo>
                    <a:pt x="3124847" y="3443195"/>
                  </a:lnTo>
                  <a:lnTo>
                    <a:pt x="3159730" y="3414903"/>
                  </a:lnTo>
                  <a:lnTo>
                    <a:pt x="3193935" y="3385822"/>
                  </a:lnTo>
                  <a:lnTo>
                    <a:pt x="3227447" y="3355966"/>
                  </a:lnTo>
                  <a:lnTo>
                    <a:pt x="3260253" y="3325347"/>
                  </a:lnTo>
                  <a:lnTo>
                    <a:pt x="3292339" y="3293981"/>
                  </a:lnTo>
                  <a:lnTo>
                    <a:pt x="3323692" y="3261880"/>
                  </a:lnTo>
                  <a:lnTo>
                    <a:pt x="3354296" y="3229059"/>
                  </a:lnTo>
                  <a:lnTo>
                    <a:pt x="3384140" y="3195531"/>
                  </a:lnTo>
                  <a:lnTo>
                    <a:pt x="3413208" y="3161311"/>
                  </a:lnTo>
                  <a:lnTo>
                    <a:pt x="3441487" y="3126411"/>
                  </a:lnTo>
                  <a:lnTo>
                    <a:pt x="3468964" y="3090845"/>
                  </a:lnTo>
                  <a:lnTo>
                    <a:pt x="3495624" y="3054629"/>
                  </a:lnTo>
                  <a:lnTo>
                    <a:pt x="3521454" y="3017774"/>
                  </a:lnTo>
                  <a:lnTo>
                    <a:pt x="3546440" y="2980296"/>
                  </a:lnTo>
                  <a:lnTo>
                    <a:pt x="3570568" y="2942207"/>
                  </a:lnTo>
                  <a:lnTo>
                    <a:pt x="3593824" y="2903522"/>
                  </a:lnTo>
                  <a:lnTo>
                    <a:pt x="3616195" y="2864254"/>
                  </a:lnTo>
                  <a:lnTo>
                    <a:pt x="3637667" y="2824417"/>
                  </a:lnTo>
                  <a:lnTo>
                    <a:pt x="3658226" y="2784025"/>
                  </a:lnTo>
                  <a:lnTo>
                    <a:pt x="3677857" y="2743092"/>
                  </a:lnTo>
                  <a:lnTo>
                    <a:pt x="3696549" y="2701632"/>
                  </a:lnTo>
                  <a:lnTo>
                    <a:pt x="3714286" y="2659657"/>
                  </a:lnTo>
                  <a:lnTo>
                    <a:pt x="3731055" y="2617183"/>
                  </a:lnTo>
                  <a:lnTo>
                    <a:pt x="3746841" y="2574223"/>
                  </a:lnTo>
                  <a:lnTo>
                    <a:pt x="3761633" y="2530790"/>
                  </a:lnTo>
                  <a:lnTo>
                    <a:pt x="3775414" y="2486899"/>
                  </a:lnTo>
                  <a:lnTo>
                    <a:pt x="3788173" y="2442563"/>
                  </a:lnTo>
                  <a:lnTo>
                    <a:pt x="3799894" y="2397795"/>
                  </a:lnTo>
                  <a:lnTo>
                    <a:pt x="3810564" y="2352611"/>
                  </a:lnTo>
                  <a:lnTo>
                    <a:pt x="3820170" y="2307023"/>
                  </a:lnTo>
                  <a:lnTo>
                    <a:pt x="3828697" y="2261046"/>
                  </a:lnTo>
                  <a:lnTo>
                    <a:pt x="3836132" y="2214692"/>
                  </a:lnTo>
                  <a:lnTo>
                    <a:pt x="3842461" y="2167977"/>
                  </a:lnTo>
                  <a:lnTo>
                    <a:pt x="3847670" y="2120913"/>
                  </a:lnTo>
                  <a:lnTo>
                    <a:pt x="3851746" y="2073515"/>
                  </a:lnTo>
                  <a:lnTo>
                    <a:pt x="3854674" y="2025795"/>
                  </a:lnTo>
                  <a:lnTo>
                    <a:pt x="3856441" y="1977769"/>
                  </a:lnTo>
                  <a:lnTo>
                    <a:pt x="3857033" y="1929450"/>
                  </a:lnTo>
                  <a:lnTo>
                    <a:pt x="3856441" y="1881183"/>
                  </a:lnTo>
                  <a:lnTo>
                    <a:pt x="3854674" y="1833205"/>
                  </a:lnTo>
                  <a:lnTo>
                    <a:pt x="3851746" y="1785532"/>
                  </a:lnTo>
                  <a:lnTo>
                    <a:pt x="3847670" y="1738176"/>
                  </a:lnTo>
                  <a:lnTo>
                    <a:pt x="3842461" y="1691152"/>
                  </a:lnTo>
                  <a:lnTo>
                    <a:pt x="3836132" y="1644473"/>
                  </a:lnTo>
                  <a:lnTo>
                    <a:pt x="3828697" y="1598154"/>
                  </a:lnTo>
                  <a:lnTo>
                    <a:pt x="3820170" y="1552207"/>
                  </a:lnTo>
                  <a:lnTo>
                    <a:pt x="3810564" y="1506648"/>
                  </a:lnTo>
                  <a:lnTo>
                    <a:pt x="3799894" y="1461490"/>
                  </a:lnTo>
                  <a:lnTo>
                    <a:pt x="3788173" y="1416746"/>
                  </a:lnTo>
                  <a:lnTo>
                    <a:pt x="3775414" y="1372431"/>
                  </a:lnTo>
                  <a:lnTo>
                    <a:pt x="3761633" y="1328558"/>
                  </a:lnTo>
                  <a:lnTo>
                    <a:pt x="3746841" y="1285142"/>
                  </a:lnTo>
                  <a:lnTo>
                    <a:pt x="3731055" y="1242196"/>
                  </a:lnTo>
                  <a:lnTo>
                    <a:pt x="3714286" y="1199734"/>
                  </a:lnTo>
                  <a:lnTo>
                    <a:pt x="3696549" y="1157770"/>
                  </a:lnTo>
                  <a:lnTo>
                    <a:pt x="3677857" y="1116317"/>
                  </a:lnTo>
                  <a:lnTo>
                    <a:pt x="3658226" y="1075390"/>
                  </a:lnTo>
                  <a:lnTo>
                    <a:pt x="3637667" y="1035003"/>
                  </a:lnTo>
                  <a:lnTo>
                    <a:pt x="3616195" y="995169"/>
                  </a:lnTo>
                  <a:lnTo>
                    <a:pt x="3593824" y="955902"/>
                  </a:lnTo>
                  <a:lnTo>
                    <a:pt x="3570568" y="917216"/>
                  </a:lnTo>
                  <a:lnTo>
                    <a:pt x="3546440" y="879125"/>
                  </a:lnTo>
                  <a:lnTo>
                    <a:pt x="3521454" y="841642"/>
                  </a:lnTo>
                  <a:lnTo>
                    <a:pt x="3495624" y="804782"/>
                  </a:lnTo>
                  <a:lnTo>
                    <a:pt x="3468964" y="768559"/>
                  </a:lnTo>
                  <a:lnTo>
                    <a:pt x="3441487" y="732986"/>
                  </a:lnTo>
                  <a:lnTo>
                    <a:pt x="3413208" y="698077"/>
                  </a:lnTo>
                  <a:lnTo>
                    <a:pt x="3384140" y="663846"/>
                  </a:lnTo>
                  <a:lnTo>
                    <a:pt x="3354296" y="630307"/>
                  </a:lnTo>
                  <a:lnTo>
                    <a:pt x="3323692" y="597474"/>
                  </a:lnTo>
                  <a:lnTo>
                    <a:pt x="3292339" y="565361"/>
                  </a:lnTo>
                  <a:lnTo>
                    <a:pt x="3260253" y="533980"/>
                  </a:lnTo>
                  <a:lnTo>
                    <a:pt x="3227447" y="503348"/>
                  </a:lnTo>
                  <a:lnTo>
                    <a:pt x="3193935" y="473476"/>
                  </a:lnTo>
                  <a:lnTo>
                    <a:pt x="3159730" y="444379"/>
                  </a:lnTo>
                  <a:lnTo>
                    <a:pt x="3124847" y="416071"/>
                  </a:lnTo>
                  <a:lnTo>
                    <a:pt x="3089299" y="388566"/>
                  </a:lnTo>
                  <a:lnTo>
                    <a:pt x="3053099" y="361878"/>
                  </a:lnTo>
                  <a:lnTo>
                    <a:pt x="3016263" y="336020"/>
                  </a:lnTo>
                  <a:lnTo>
                    <a:pt x="2978803" y="311006"/>
                  </a:lnTo>
                  <a:lnTo>
                    <a:pt x="2940734" y="286851"/>
                  </a:lnTo>
                  <a:lnTo>
                    <a:pt x="2902068" y="263567"/>
                  </a:lnTo>
                  <a:lnTo>
                    <a:pt x="2862820" y="241170"/>
                  </a:lnTo>
                  <a:lnTo>
                    <a:pt x="2823004" y="219672"/>
                  </a:lnTo>
                  <a:lnTo>
                    <a:pt x="2782634" y="199087"/>
                  </a:lnTo>
                  <a:lnTo>
                    <a:pt x="2741723" y="179431"/>
                  </a:lnTo>
                  <a:lnTo>
                    <a:pt x="2700285" y="160715"/>
                  </a:lnTo>
                  <a:lnTo>
                    <a:pt x="2658333" y="142955"/>
                  </a:lnTo>
                  <a:lnTo>
                    <a:pt x="2615882" y="126163"/>
                  </a:lnTo>
                  <a:lnTo>
                    <a:pt x="2572946" y="110355"/>
                  </a:lnTo>
                  <a:lnTo>
                    <a:pt x="2529538" y="95543"/>
                  </a:lnTo>
                  <a:lnTo>
                    <a:pt x="2485672" y="81742"/>
                  </a:lnTo>
                  <a:lnTo>
                    <a:pt x="2441361" y="68965"/>
                  </a:lnTo>
                  <a:lnTo>
                    <a:pt x="2396620" y="57227"/>
                  </a:lnTo>
                  <a:lnTo>
                    <a:pt x="2351463" y="46541"/>
                  </a:lnTo>
                  <a:lnTo>
                    <a:pt x="2305902" y="36921"/>
                  </a:lnTo>
                  <a:lnTo>
                    <a:pt x="2259953" y="28381"/>
                  </a:lnTo>
                  <a:lnTo>
                    <a:pt x="2213628" y="20934"/>
                  </a:lnTo>
                  <a:lnTo>
                    <a:pt x="2166942" y="14595"/>
                  </a:lnTo>
                  <a:lnTo>
                    <a:pt x="2119908" y="9378"/>
                  </a:lnTo>
                  <a:lnTo>
                    <a:pt x="2072540" y="5295"/>
                  </a:lnTo>
                  <a:lnTo>
                    <a:pt x="2024852" y="2363"/>
                  </a:lnTo>
                  <a:lnTo>
                    <a:pt x="1976857" y="593"/>
                  </a:lnTo>
                  <a:lnTo>
                    <a:pt x="1928570" y="0"/>
                  </a:lnTo>
                  <a:lnTo>
                    <a:pt x="1880316" y="593"/>
                  </a:lnTo>
                  <a:lnTo>
                    <a:pt x="1832352" y="2363"/>
                  </a:lnTo>
                  <a:lnTo>
                    <a:pt x="1784692" y="5295"/>
                  </a:lnTo>
                  <a:lnTo>
                    <a:pt x="1737351" y="9378"/>
                  </a:lnTo>
                  <a:lnTo>
                    <a:pt x="1690342" y="14595"/>
                  </a:lnTo>
                  <a:lnTo>
                    <a:pt x="1643678" y="20934"/>
                  </a:lnTo>
                  <a:lnTo>
                    <a:pt x="1597374" y="28381"/>
                  </a:lnTo>
                  <a:lnTo>
                    <a:pt x="1551443" y="36921"/>
                  </a:lnTo>
                  <a:lnTo>
                    <a:pt x="1505900" y="46541"/>
                  </a:lnTo>
                  <a:lnTo>
                    <a:pt x="1460758" y="57227"/>
                  </a:lnTo>
                  <a:lnTo>
                    <a:pt x="1416031" y="68965"/>
                  </a:lnTo>
                  <a:lnTo>
                    <a:pt x="1371732" y="81742"/>
                  </a:lnTo>
                  <a:lnTo>
                    <a:pt x="1327876" y="95543"/>
                  </a:lnTo>
                  <a:lnTo>
                    <a:pt x="1284477" y="110355"/>
                  </a:lnTo>
                  <a:lnTo>
                    <a:pt x="1241548" y="126163"/>
                  </a:lnTo>
                  <a:lnTo>
                    <a:pt x="1199103" y="142955"/>
                  </a:lnTo>
                  <a:lnTo>
                    <a:pt x="1157157" y="160715"/>
                  </a:lnTo>
                  <a:lnTo>
                    <a:pt x="1115722" y="179431"/>
                  </a:lnTo>
                  <a:lnTo>
                    <a:pt x="1074812" y="199087"/>
                  </a:lnTo>
                  <a:lnTo>
                    <a:pt x="1034443" y="219672"/>
                  </a:lnTo>
                  <a:lnTo>
                    <a:pt x="994626" y="241170"/>
                  </a:lnTo>
                  <a:lnTo>
                    <a:pt x="955377" y="263567"/>
                  </a:lnTo>
                  <a:lnTo>
                    <a:pt x="916709" y="286851"/>
                  </a:lnTo>
                  <a:lnTo>
                    <a:pt x="878635" y="311006"/>
                  </a:lnTo>
                  <a:lnTo>
                    <a:pt x="841171" y="336020"/>
                  </a:lnTo>
                  <a:lnTo>
                    <a:pt x="804329" y="361878"/>
                  </a:lnTo>
                  <a:lnTo>
                    <a:pt x="768123" y="388566"/>
                  </a:lnTo>
                  <a:lnTo>
                    <a:pt x="732568" y="416071"/>
                  </a:lnTo>
                  <a:lnTo>
                    <a:pt x="697676" y="444379"/>
                  </a:lnTo>
                  <a:lnTo>
                    <a:pt x="663463" y="473476"/>
                  </a:lnTo>
                  <a:lnTo>
                    <a:pt x="629941" y="503348"/>
                  </a:lnTo>
                  <a:lnTo>
                    <a:pt x="597125" y="533980"/>
                  </a:lnTo>
                  <a:lnTo>
                    <a:pt x="565028" y="565361"/>
                  </a:lnTo>
                  <a:lnTo>
                    <a:pt x="533664" y="597474"/>
                  </a:lnTo>
                  <a:lnTo>
                    <a:pt x="503048" y="630307"/>
                  </a:lnTo>
                  <a:lnTo>
                    <a:pt x="473192" y="663846"/>
                  </a:lnTo>
                  <a:lnTo>
                    <a:pt x="444112" y="698077"/>
                  </a:lnTo>
                  <a:lnTo>
                    <a:pt x="415820" y="732986"/>
                  </a:lnTo>
                  <a:lnTo>
                    <a:pt x="388330" y="768559"/>
                  </a:lnTo>
                  <a:lnTo>
                    <a:pt x="361657" y="804782"/>
                  </a:lnTo>
                  <a:lnTo>
                    <a:pt x="335813" y="841642"/>
                  </a:lnTo>
                  <a:lnTo>
                    <a:pt x="310814" y="879125"/>
                  </a:lnTo>
                  <a:lnTo>
                    <a:pt x="286672" y="917216"/>
                  </a:lnTo>
                  <a:lnTo>
                    <a:pt x="263403" y="955902"/>
                  </a:lnTo>
                  <a:lnTo>
                    <a:pt x="241018" y="995169"/>
                  </a:lnTo>
                  <a:lnTo>
                    <a:pt x="219533" y="1035003"/>
                  </a:lnTo>
                  <a:lnTo>
                    <a:pt x="198961" y="1075390"/>
                  </a:lnTo>
                  <a:lnTo>
                    <a:pt x="179316" y="1116317"/>
                  </a:lnTo>
                  <a:lnTo>
                    <a:pt x="160612" y="1157770"/>
                  </a:lnTo>
                  <a:lnTo>
                    <a:pt x="142863" y="1199734"/>
                  </a:lnTo>
                  <a:lnTo>
                    <a:pt x="126082" y="1242196"/>
                  </a:lnTo>
                  <a:lnTo>
                    <a:pt x="110283" y="1285142"/>
                  </a:lnTo>
                  <a:lnTo>
                    <a:pt x="95481" y="1328558"/>
                  </a:lnTo>
                  <a:lnTo>
                    <a:pt x="81689" y="1372431"/>
                  </a:lnTo>
                  <a:lnTo>
                    <a:pt x="68920" y="1416746"/>
                  </a:lnTo>
                  <a:lnTo>
                    <a:pt x="57189" y="1461490"/>
                  </a:lnTo>
                  <a:lnTo>
                    <a:pt x="46510" y="1506648"/>
                  </a:lnTo>
                  <a:lnTo>
                    <a:pt x="36896" y="1552207"/>
                  </a:lnTo>
                  <a:lnTo>
                    <a:pt x="28362" y="1598154"/>
                  </a:lnTo>
                  <a:lnTo>
                    <a:pt x="20920" y="1644473"/>
                  </a:lnTo>
                  <a:lnTo>
                    <a:pt x="14585" y="1691152"/>
                  </a:lnTo>
                  <a:lnTo>
                    <a:pt x="9371" y="1738176"/>
                  </a:lnTo>
                  <a:lnTo>
                    <a:pt x="5292" y="1785532"/>
                  </a:lnTo>
                  <a:lnTo>
                    <a:pt x="2361" y="1833205"/>
                  </a:lnTo>
                  <a:lnTo>
                    <a:pt x="592" y="1881183"/>
                  </a:lnTo>
                  <a:lnTo>
                    <a:pt x="0" y="1929450"/>
                  </a:lnTo>
                  <a:lnTo>
                    <a:pt x="592" y="1977769"/>
                  </a:lnTo>
                  <a:lnTo>
                    <a:pt x="2361" y="2025795"/>
                  </a:lnTo>
                  <a:lnTo>
                    <a:pt x="5292" y="2073515"/>
                  </a:lnTo>
                  <a:lnTo>
                    <a:pt x="9371" y="2120913"/>
                  </a:lnTo>
                  <a:lnTo>
                    <a:pt x="14585" y="2167977"/>
                  </a:lnTo>
                  <a:lnTo>
                    <a:pt x="20920" y="2214692"/>
                  </a:lnTo>
                  <a:lnTo>
                    <a:pt x="28362" y="2261046"/>
                  </a:lnTo>
                  <a:lnTo>
                    <a:pt x="36896" y="2307023"/>
                  </a:lnTo>
                  <a:lnTo>
                    <a:pt x="46510" y="2352611"/>
                  </a:lnTo>
                  <a:lnTo>
                    <a:pt x="57189" y="2397795"/>
                  </a:lnTo>
                  <a:lnTo>
                    <a:pt x="68920" y="2442563"/>
                  </a:lnTo>
                  <a:lnTo>
                    <a:pt x="81689" y="2486899"/>
                  </a:lnTo>
                  <a:lnTo>
                    <a:pt x="95481" y="2530790"/>
                  </a:lnTo>
                  <a:lnTo>
                    <a:pt x="110283" y="2574223"/>
                  </a:lnTo>
                  <a:lnTo>
                    <a:pt x="126082" y="2617183"/>
                  </a:lnTo>
                  <a:lnTo>
                    <a:pt x="142863" y="2659657"/>
                  </a:lnTo>
                  <a:lnTo>
                    <a:pt x="160612" y="2701632"/>
                  </a:lnTo>
                  <a:lnTo>
                    <a:pt x="179316" y="2743092"/>
                  </a:lnTo>
                  <a:lnTo>
                    <a:pt x="198961" y="2784025"/>
                  </a:lnTo>
                  <a:lnTo>
                    <a:pt x="219533" y="2824417"/>
                  </a:lnTo>
                  <a:lnTo>
                    <a:pt x="241018" y="2864254"/>
                  </a:lnTo>
                  <a:lnTo>
                    <a:pt x="263403" y="2903522"/>
                  </a:lnTo>
                  <a:lnTo>
                    <a:pt x="286672" y="2942207"/>
                  </a:lnTo>
                  <a:lnTo>
                    <a:pt x="310814" y="2980296"/>
                  </a:lnTo>
                  <a:lnTo>
                    <a:pt x="335813" y="3017774"/>
                  </a:lnTo>
                  <a:lnTo>
                    <a:pt x="361657" y="3054629"/>
                  </a:lnTo>
                  <a:lnTo>
                    <a:pt x="388330" y="3090845"/>
                  </a:lnTo>
                  <a:lnTo>
                    <a:pt x="415820" y="3126411"/>
                  </a:lnTo>
                  <a:lnTo>
                    <a:pt x="444112" y="3161311"/>
                  </a:lnTo>
                  <a:lnTo>
                    <a:pt x="473192" y="3195531"/>
                  </a:lnTo>
                  <a:lnTo>
                    <a:pt x="503048" y="3229059"/>
                  </a:lnTo>
                  <a:lnTo>
                    <a:pt x="533664" y="3261880"/>
                  </a:lnTo>
                  <a:lnTo>
                    <a:pt x="565028" y="3293981"/>
                  </a:lnTo>
                  <a:lnTo>
                    <a:pt x="597125" y="3325347"/>
                  </a:lnTo>
                  <a:lnTo>
                    <a:pt x="629941" y="3355966"/>
                  </a:lnTo>
                  <a:lnTo>
                    <a:pt x="663463" y="3385822"/>
                  </a:lnTo>
                  <a:lnTo>
                    <a:pt x="697676" y="3414903"/>
                  </a:lnTo>
                  <a:lnTo>
                    <a:pt x="732568" y="3443195"/>
                  </a:lnTo>
                  <a:lnTo>
                    <a:pt x="768123" y="3470683"/>
                  </a:lnTo>
                  <a:lnTo>
                    <a:pt x="804329" y="3497354"/>
                  </a:lnTo>
                  <a:lnTo>
                    <a:pt x="841171" y="3523195"/>
                  </a:lnTo>
                  <a:lnTo>
                    <a:pt x="878635" y="3548191"/>
                  </a:lnTo>
                  <a:lnTo>
                    <a:pt x="916709" y="3572329"/>
                  </a:lnTo>
                  <a:lnTo>
                    <a:pt x="955377" y="3595594"/>
                  </a:lnTo>
                  <a:lnTo>
                    <a:pt x="994626" y="3617974"/>
                  </a:lnTo>
                  <a:lnTo>
                    <a:pt x="1034443" y="3639454"/>
                  </a:lnTo>
                  <a:lnTo>
                    <a:pt x="1074812" y="3660021"/>
                  </a:lnTo>
                  <a:lnTo>
                    <a:pt x="1115722" y="3679660"/>
                  </a:lnTo>
                  <a:lnTo>
                    <a:pt x="1157157" y="3698359"/>
                  </a:lnTo>
                  <a:lnTo>
                    <a:pt x="1199103" y="3716103"/>
                  </a:lnTo>
                  <a:lnTo>
                    <a:pt x="1241548" y="3732878"/>
                  </a:lnTo>
                  <a:lnTo>
                    <a:pt x="1284477" y="3748670"/>
                  </a:lnTo>
                  <a:lnTo>
                    <a:pt x="1327876" y="3763467"/>
                  </a:lnTo>
                  <a:lnTo>
                    <a:pt x="1371732" y="3777253"/>
                  </a:lnTo>
                  <a:lnTo>
                    <a:pt x="1416031" y="3790016"/>
                  </a:lnTo>
                  <a:lnTo>
                    <a:pt x="1460758" y="3801742"/>
                  </a:lnTo>
                  <a:lnTo>
                    <a:pt x="1505900" y="3812416"/>
                  </a:lnTo>
                  <a:lnTo>
                    <a:pt x="1551443" y="3822025"/>
                  </a:lnTo>
                  <a:lnTo>
                    <a:pt x="1597374" y="3830555"/>
                  </a:lnTo>
                  <a:lnTo>
                    <a:pt x="1643678" y="3837992"/>
                  </a:lnTo>
                  <a:lnTo>
                    <a:pt x="1690342" y="3844324"/>
                  </a:lnTo>
                  <a:lnTo>
                    <a:pt x="1737351" y="3849534"/>
                  </a:lnTo>
                  <a:lnTo>
                    <a:pt x="1784692" y="3853611"/>
                  </a:lnTo>
                  <a:lnTo>
                    <a:pt x="1832352" y="3856541"/>
                  </a:lnTo>
                  <a:lnTo>
                    <a:pt x="1880316" y="3858308"/>
                  </a:lnTo>
                  <a:lnTo>
                    <a:pt x="1928570" y="3858900"/>
                  </a:lnTo>
                  <a:close/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69348" y="2401477"/>
              <a:ext cx="3340735" cy="1929764"/>
            </a:xfrm>
            <a:custGeom>
              <a:avLst/>
              <a:gdLst/>
              <a:ahLst/>
              <a:cxnLst/>
              <a:rect l="l" t="t" r="r" b="b"/>
              <a:pathLst>
                <a:path w="3340735" h="1929764">
                  <a:moveTo>
                    <a:pt x="0" y="0"/>
                  </a:moveTo>
                  <a:lnTo>
                    <a:pt x="3340479" y="192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9348" y="2401477"/>
              <a:ext cx="3340735" cy="1929764"/>
            </a:xfrm>
            <a:custGeom>
              <a:avLst/>
              <a:gdLst/>
              <a:ahLst/>
              <a:cxnLst/>
              <a:rect l="l" t="t" r="r" b="b"/>
              <a:pathLst>
                <a:path w="3340735" h="1929764">
                  <a:moveTo>
                    <a:pt x="0" y="0"/>
                  </a:moveTo>
                  <a:lnTo>
                    <a:pt x="0" y="0"/>
                  </a:lnTo>
                  <a:lnTo>
                    <a:pt x="3340479" y="1929236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9348" y="2401477"/>
              <a:ext cx="3340735" cy="1929764"/>
            </a:xfrm>
            <a:custGeom>
              <a:avLst/>
              <a:gdLst/>
              <a:ahLst/>
              <a:cxnLst/>
              <a:rect l="l" t="t" r="r" b="b"/>
              <a:pathLst>
                <a:path w="3340735" h="1929764">
                  <a:moveTo>
                    <a:pt x="3340479" y="0"/>
                  </a:moveTo>
                  <a:lnTo>
                    <a:pt x="0" y="1929236"/>
                  </a:lnTo>
                  <a:lnTo>
                    <a:pt x="334047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9348" y="2401477"/>
              <a:ext cx="3340735" cy="1929764"/>
            </a:xfrm>
            <a:custGeom>
              <a:avLst/>
              <a:gdLst/>
              <a:ahLst/>
              <a:cxnLst/>
              <a:rect l="l" t="t" r="r" b="b"/>
              <a:pathLst>
                <a:path w="3340735" h="1929764">
                  <a:moveTo>
                    <a:pt x="0" y="1929236"/>
                  </a:moveTo>
                  <a:lnTo>
                    <a:pt x="0" y="1929236"/>
                  </a:lnTo>
                  <a:lnTo>
                    <a:pt x="3340479" y="0"/>
                  </a:lnTo>
                </a:path>
              </a:pathLst>
            </a:custGeom>
            <a:ln w="10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9774" y="816170"/>
              <a:ext cx="5042347" cy="495609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62378" y="3107325"/>
            <a:ext cx="782955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 marR="5080" indent="-11430">
              <a:lnSpc>
                <a:spcPct val="101299"/>
              </a:lnSpc>
              <a:spcBef>
                <a:spcPts val="95"/>
              </a:spcBef>
            </a:pPr>
            <a:r>
              <a:rPr sz="1500" b="1" spc="5" dirty="0">
                <a:latin typeface="Times New Roman"/>
                <a:cs typeface="Times New Roman"/>
              </a:rPr>
              <a:t>C</a:t>
            </a:r>
            <a:r>
              <a:rPr sz="1500" b="1" dirty="0">
                <a:latin typeface="Times New Roman"/>
                <a:cs typeface="Times New Roman"/>
              </a:rPr>
              <a:t>ommo</a:t>
            </a:r>
            <a:r>
              <a:rPr sz="1500" b="1" spc="5" dirty="0">
                <a:latin typeface="Times New Roman"/>
                <a:cs typeface="Times New Roman"/>
              </a:rPr>
              <a:t>n  </a:t>
            </a:r>
            <a:r>
              <a:rPr sz="1500" b="1" dirty="0">
                <a:latin typeface="Times New Roman"/>
                <a:cs typeface="Times New Roman"/>
              </a:rPr>
              <a:t>Facilities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32758" y="2100249"/>
            <a:ext cx="63754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12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virtual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memory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fr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spc="5" dirty="0">
                <a:latin typeface="Times New Roman"/>
                <a:cs typeface="Times New Roman"/>
              </a:rPr>
              <a:t>me</a:t>
            </a:r>
            <a:r>
              <a:rPr sz="1000" b="1" spc="-5" dirty="0">
                <a:latin typeface="Times New Roman"/>
                <a:cs typeface="Times New Roman"/>
              </a:rPr>
              <a:t>wo</a:t>
            </a:r>
            <a:r>
              <a:rPr sz="1000" b="1" spc="5" dirty="0">
                <a:latin typeface="Times New Roman"/>
                <a:cs typeface="Times New Roman"/>
              </a:rPr>
              <a:t>rk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4521" y="4050353"/>
            <a:ext cx="374650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765" algn="just">
              <a:lnSpc>
                <a:spcPct val="101299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block </a:t>
            </a:r>
            <a:r>
              <a:rPr sz="1000" b="1" spc="-24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</a:t>
            </a:r>
            <a:r>
              <a:rPr sz="1000" b="1" spc="5" dirty="0">
                <a:latin typeface="Times New Roman"/>
                <a:cs typeface="Times New Roman"/>
              </a:rPr>
              <a:t>e</a:t>
            </a:r>
            <a:r>
              <a:rPr sz="1000" b="1" spc="-5" dirty="0">
                <a:latin typeface="Times New Roman"/>
                <a:cs typeface="Times New Roman"/>
              </a:rPr>
              <a:t>vi</a:t>
            </a:r>
            <a:r>
              <a:rPr sz="1000" b="1" dirty="0">
                <a:latin typeface="Times New Roman"/>
                <a:cs typeface="Times New Roman"/>
              </a:rPr>
              <a:t>ce  </a:t>
            </a:r>
            <a:r>
              <a:rPr sz="1000" b="1" spc="-5" dirty="0">
                <a:latin typeface="Times New Roman"/>
                <a:cs typeface="Times New Roman"/>
              </a:rPr>
              <a:t>swi</a:t>
            </a:r>
            <a:r>
              <a:rPr sz="1000" b="1" spc="5" dirty="0">
                <a:latin typeface="Times New Roman"/>
                <a:cs typeface="Times New Roman"/>
              </a:rPr>
              <a:t>tch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6478" y="1263922"/>
            <a:ext cx="374650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0">
              <a:lnSpc>
                <a:spcPct val="1014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exec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swi</a:t>
            </a:r>
            <a:r>
              <a:rPr sz="1000" b="1" spc="5" dirty="0">
                <a:latin typeface="Times New Roman"/>
                <a:cs typeface="Times New Roman"/>
              </a:rPr>
              <a:t>tch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7081" y="850731"/>
            <a:ext cx="29654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a.out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8631" y="1746471"/>
            <a:ext cx="75882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file</a:t>
            </a:r>
            <a:r>
              <a:rPr sz="1000" b="1" spc="-4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mappings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9299" y="3997261"/>
            <a:ext cx="62420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dis</a:t>
            </a:r>
            <a:r>
              <a:rPr sz="1000" b="1" spc="5" dirty="0">
                <a:latin typeface="Times New Roman"/>
                <a:cs typeface="Times New Roman"/>
              </a:rPr>
              <a:t>k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ri</a:t>
            </a:r>
            <a:r>
              <a:rPr sz="1000" b="1" spc="-5" dirty="0">
                <a:latin typeface="Times New Roman"/>
                <a:cs typeface="Times New Roman"/>
              </a:rPr>
              <a:t>v</a:t>
            </a:r>
            <a:r>
              <a:rPr sz="1000" b="1" spc="5" dirty="0">
                <a:latin typeface="Times New Roman"/>
                <a:cs typeface="Times New Roman"/>
              </a:rPr>
              <a:t>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7274" y="4954657"/>
            <a:ext cx="63182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tape</a:t>
            </a:r>
            <a:r>
              <a:rPr sz="1000" b="1" spc="-6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driver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79192" y="5717564"/>
            <a:ext cx="480695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" marR="5080" indent="-57785">
              <a:lnSpc>
                <a:spcPct val="101299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n</a:t>
            </a:r>
            <a:r>
              <a:rPr sz="1000" b="1" dirty="0">
                <a:latin typeface="Times New Roman"/>
                <a:cs typeface="Times New Roman"/>
              </a:rPr>
              <a:t>etw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rk  driver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36006" y="5658299"/>
            <a:ext cx="366395" cy="33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885">
              <a:lnSpc>
                <a:spcPct val="101099"/>
              </a:lnSpc>
              <a:spcBef>
                <a:spcPts val="100"/>
              </a:spcBef>
            </a:pPr>
            <a:r>
              <a:rPr sz="1000" b="1" spc="-5" dirty="0">
                <a:latin typeface="Times New Roman"/>
                <a:cs typeface="Times New Roman"/>
              </a:rPr>
              <a:t>tty 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ri</a:t>
            </a:r>
            <a:r>
              <a:rPr sz="1000" b="1" spc="-5" dirty="0">
                <a:latin typeface="Times New Roman"/>
                <a:cs typeface="Times New Roman"/>
              </a:rPr>
              <a:t>v</a:t>
            </a:r>
            <a:r>
              <a:rPr sz="1000" b="1" spc="5" dirty="0">
                <a:latin typeface="Times New Roman"/>
                <a:cs typeface="Times New Roman"/>
              </a:rPr>
              <a:t>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1841" y="4915373"/>
            <a:ext cx="537845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01299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system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</a:t>
            </a:r>
            <a:r>
              <a:rPr sz="1000" b="1" spc="5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spc="5" dirty="0">
                <a:latin typeface="Times New Roman"/>
                <a:cs typeface="Times New Roman"/>
              </a:rPr>
              <a:t>ces</a:t>
            </a:r>
            <a:r>
              <a:rPr sz="1000" b="1" spc="-5" dirty="0">
                <a:latin typeface="Times New Roman"/>
                <a:cs typeface="Times New Roman"/>
              </a:rPr>
              <a:t>s</a:t>
            </a:r>
            <a:r>
              <a:rPr sz="1000" b="1" spc="5" dirty="0">
                <a:latin typeface="Times New Roman"/>
                <a:cs typeface="Times New Roman"/>
              </a:rPr>
              <a:t>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00597" y="3957869"/>
            <a:ext cx="721360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775" marR="5080" indent="-92710">
              <a:lnSpc>
                <a:spcPct val="1014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10" dirty="0">
                <a:latin typeface="Times New Roman"/>
                <a:cs typeface="Times New Roman"/>
              </a:rPr>
              <a:t>i</a:t>
            </a:r>
            <a:r>
              <a:rPr sz="1000" b="1" spc="5" dirty="0">
                <a:latin typeface="Times New Roman"/>
                <a:cs typeface="Times New Roman"/>
              </a:rPr>
              <a:t>me</a:t>
            </a:r>
            <a:r>
              <a:rPr sz="1000" b="1" spc="-10" dirty="0">
                <a:latin typeface="Times New Roman"/>
                <a:cs typeface="Times New Roman"/>
              </a:rPr>
              <a:t>-</a:t>
            </a:r>
            <a:r>
              <a:rPr sz="1000" b="1" spc="-5" dirty="0">
                <a:latin typeface="Times New Roman"/>
                <a:cs typeface="Times New Roman"/>
              </a:rPr>
              <a:t>sha</a:t>
            </a:r>
            <a:r>
              <a:rPr sz="1000" b="1" dirty="0">
                <a:latin typeface="Times New Roman"/>
                <a:cs typeface="Times New Roman"/>
              </a:rPr>
              <a:t>ri</a:t>
            </a:r>
            <a:r>
              <a:rPr sz="1000" b="1" spc="-5" dirty="0">
                <a:latin typeface="Times New Roman"/>
                <a:cs typeface="Times New Roman"/>
              </a:rPr>
              <a:t>n</a:t>
            </a:r>
            <a:r>
              <a:rPr sz="1000" b="1" dirty="0">
                <a:latin typeface="Times New Roman"/>
                <a:cs typeface="Times New Roman"/>
              </a:rPr>
              <a:t>g  processes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1712" y="2821932"/>
            <a:ext cx="2673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spc="5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61016" y="2464194"/>
            <a:ext cx="23177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s5</a:t>
            </a:r>
            <a:r>
              <a:rPr sz="1000" b="1" dirty="0">
                <a:latin typeface="Times New Roman"/>
                <a:cs typeface="Times New Roman"/>
              </a:rPr>
              <a:t>fs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5919" y="1857362"/>
            <a:ext cx="25209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latin typeface="Times New Roman"/>
                <a:cs typeface="Times New Roman"/>
              </a:rPr>
              <a:t>FFS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4320" y="1578306"/>
            <a:ext cx="26733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spc="5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08778" y="2191123"/>
            <a:ext cx="556895" cy="33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1099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device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1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apping</a:t>
            </a:r>
            <a:r>
              <a:rPr sz="1000" b="1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5770" y="2757600"/>
            <a:ext cx="648970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 marR="5080" indent="-46990">
              <a:lnSpc>
                <a:spcPct val="101299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anony</a:t>
            </a:r>
            <a:r>
              <a:rPr sz="1000" b="1" spc="1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ou</a:t>
            </a:r>
            <a:r>
              <a:rPr sz="1000" b="1" dirty="0">
                <a:latin typeface="Times New Roman"/>
                <a:cs typeface="Times New Roman"/>
              </a:rPr>
              <a:t>s  </a:t>
            </a:r>
            <a:r>
              <a:rPr sz="1000" b="1" spc="-5" dirty="0">
                <a:latin typeface="Times New Roman"/>
                <a:cs typeface="Times New Roman"/>
              </a:rPr>
              <a:t>mappings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12416" y="653026"/>
            <a:ext cx="231775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Times New Roman"/>
                <a:cs typeface="Times New Roman"/>
              </a:rPr>
              <a:t>c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ff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64155" y="856620"/>
            <a:ext cx="16129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elf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10757" y="5207921"/>
            <a:ext cx="645160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latin typeface="Times New Roman"/>
                <a:cs typeface="Times New Roman"/>
              </a:rPr>
              <a:t>STREAMS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43133" y="2217354"/>
            <a:ext cx="542925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" marR="5080" indent="-17780">
              <a:lnSpc>
                <a:spcPct val="1014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vnod</a:t>
            </a:r>
            <a:r>
              <a:rPr sz="1000" b="1" dirty="0">
                <a:latin typeface="Times New Roman"/>
                <a:cs typeface="Times New Roman"/>
              </a:rPr>
              <a:t>e/</a:t>
            </a:r>
            <a:r>
              <a:rPr sz="1000" b="1" spc="-5" dirty="0">
                <a:latin typeface="Times New Roman"/>
                <a:cs typeface="Times New Roman"/>
              </a:rPr>
              <a:t>v</a:t>
            </a:r>
            <a:r>
              <a:rPr sz="1000" b="1" dirty="0">
                <a:latin typeface="Times New Roman"/>
                <a:cs typeface="Times New Roman"/>
              </a:rPr>
              <a:t>fs  interface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96679" y="4168641"/>
            <a:ext cx="637540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1910">
              <a:lnSpc>
                <a:spcPct val="101299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scheduler 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fr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spc="5" dirty="0">
                <a:latin typeface="Times New Roman"/>
                <a:cs typeface="Times New Roman"/>
              </a:rPr>
              <a:t>me</a:t>
            </a:r>
            <a:r>
              <a:rPr sz="1000" b="1" spc="-5" dirty="0">
                <a:latin typeface="Times New Roman"/>
                <a:cs typeface="Times New Roman"/>
              </a:rPr>
              <a:t>wo</a:t>
            </a:r>
            <a:r>
              <a:rPr sz="1000" b="1" spc="5" dirty="0">
                <a:latin typeface="Times New Roman"/>
                <a:cs typeface="Times New Roman"/>
              </a:rPr>
              <a:t>rk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18817" y="6248219"/>
            <a:ext cx="9518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dirty="0">
                <a:latin typeface="Times New Roman"/>
                <a:cs typeface="Times New Roman"/>
              </a:rPr>
              <a:t>Figure</a:t>
            </a:r>
            <a:r>
              <a:rPr sz="1500" b="1" spc="-70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2.17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85772" y="6248219"/>
            <a:ext cx="277114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5" dirty="0">
                <a:latin typeface="Times New Roman"/>
                <a:cs typeface="Times New Roman"/>
              </a:rPr>
              <a:t>Modern</a:t>
            </a:r>
            <a:r>
              <a:rPr sz="1500" b="1" spc="-2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latin typeface="Times New Roman"/>
                <a:cs typeface="Times New Roman"/>
              </a:rPr>
              <a:t>UNIX</a:t>
            </a:r>
            <a:r>
              <a:rPr sz="1500" b="1" spc="-20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Kernel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dirty="0">
                <a:latin typeface="Times New Roman"/>
                <a:cs typeface="Times New Roman"/>
              </a:rPr>
              <a:t>[VAHA96]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571240" y="2797936"/>
            <a:ext cx="1905" cy="3375660"/>
          </a:xfrm>
          <a:custGeom>
            <a:avLst/>
            <a:gdLst/>
            <a:ahLst/>
            <a:cxnLst/>
            <a:rect l="l" t="t" r="r" b="b"/>
            <a:pathLst>
              <a:path w="1904" h="3375660">
                <a:moveTo>
                  <a:pt x="1524" y="0"/>
                </a:moveTo>
                <a:lnTo>
                  <a:pt x="0" y="33750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5732" y="102107"/>
            <a:ext cx="3482340" cy="138988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5044" y="264033"/>
            <a:ext cx="5409565" cy="150368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marR="5080" indent="2867025">
              <a:lnSpc>
                <a:spcPts val="5400"/>
              </a:lnSpc>
              <a:spcBef>
                <a:spcPts val="975"/>
              </a:spcBef>
            </a:pPr>
            <a:r>
              <a:rPr spc="145" dirty="0"/>
              <a:t>Modular  </a:t>
            </a:r>
            <a:r>
              <a:rPr spc="204" dirty="0"/>
              <a:t>Monolithic</a:t>
            </a:r>
            <a:r>
              <a:rPr spc="110" dirty="0"/>
              <a:t> </a:t>
            </a:r>
            <a:r>
              <a:rPr spc="235" dirty="0"/>
              <a:t>Kernel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9088" y="787908"/>
            <a:ext cx="6179820" cy="13898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2143" y="2752471"/>
            <a:ext cx="3302635" cy="3054682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94640" marR="5080" indent="-282575">
              <a:lnSpc>
                <a:spcPct val="83400"/>
              </a:lnSpc>
              <a:spcBef>
                <a:spcPts val="45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Includes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virtually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all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OS </a:t>
            </a:r>
            <a:r>
              <a:rPr sz="1800" spc="-4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functionality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one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large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block </a:t>
            </a:r>
            <a:r>
              <a:rPr sz="1800" spc="-4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04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code</a:t>
            </a:r>
            <a:r>
              <a:rPr sz="18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that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runs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single </a:t>
            </a:r>
            <a:r>
              <a:rPr sz="1800" spc="-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with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single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Georgia"/>
                <a:cs typeface="Georgia"/>
              </a:rPr>
              <a:t>address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space</a:t>
            </a:r>
            <a:endParaRPr sz="1800">
              <a:latin typeface="Georgia"/>
              <a:cs typeface="Georgia"/>
            </a:endParaRPr>
          </a:p>
          <a:p>
            <a:pPr marL="294640" marR="66040" indent="-282575">
              <a:lnSpc>
                <a:spcPts val="18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40" dirty="0">
                <a:solidFill>
                  <a:srgbClr val="252525"/>
                </a:solidFill>
                <a:latin typeface="Georgia"/>
                <a:cs typeface="Georgia"/>
              </a:rPr>
              <a:t>All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functional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components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04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kernel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have</a:t>
            </a:r>
            <a:r>
              <a:rPr sz="18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eorgia"/>
                <a:cs typeface="Georgia"/>
              </a:rPr>
              <a:t>all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04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its</a:t>
            </a:r>
            <a:r>
              <a:rPr sz="18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internal</a:t>
            </a:r>
            <a:r>
              <a:rPr sz="18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data</a:t>
            </a:r>
            <a:r>
              <a:rPr sz="18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eorgia"/>
                <a:cs typeface="Georgia"/>
              </a:rPr>
              <a:t>structures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8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routines</a:t>
            </a:r>
            <a:endParaRPr sz="1800">
              <a:latin typeface="Georgia"/>
              <a:cs typeface="Georgia"/>
            </a:endParaRPr>
          </a:p>
          <a:p>
            <a:pPr marL="294640" marR="749300" indent="-282575">
              <a:lnSpc>
                <a:spcPts val="18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295275" algn="l"/>
              </a:tabLst>
            </a:pPr>
            <a:r>
              <a:rPr sz="1800" spc="-15" dirty="0">
                <a:solidFill>
                  <a:srgbClr val="252525"/>
                </a:solidFill>
                <a:latin typeface="Georgia"/>
                <a:cs typeface="Georgia"/>
              </a:rPr>
              <a:t>Linux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eorgia"/>
                <a:cs typeface="Georgia"/>
              </a:rPr>
              <a:t>structured</a:t>
            </a:r>
            <a:r>
              <a:rPr sz="18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18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Georgia"/>
                <a:cs typeface="Georgia"/>
              </a:rPr>
              <a:t>a </a:t>
            </a:r>
            <a:r>
              <a:rPr sz="1800" spc="-4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Georgia"/>
                <a:cs typeface="Georgia"/>
              </a:rPr>
              <a:t>collection</a:t>
            </a:r>
            <a:r>
              <a:rPr sz="18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800" spc="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eorgia"/>
                <a:cs typeface="Georgia"/>
              </a:rPr>
              <a:t>modules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4538" y="2175135"/>
            <a:ext cx="2705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85" dirty="0">
                <a:solidFill>
                  <a:srgbClr val="990000"/>
                </a:solidFill>
                <a:latin typeface="Calibri"/>
                <a:cs typeface="Calibri"/>
              </a:rPr>
              <a:t>Loadable</a:t>
            </a:r>
            <a:r>
              <a:rPr sz="2600" b="1" spc="6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600" b="1" spc="60" dirty="0">
                <a:solidFill>
                  <a:srgbClr val="990000"/>
                </a:solidFill>
                <a:latin typeface="Calibri"/>
                <a:cs typeface="Calibri"/>
              </a:rPr>
              <a:t>Modules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7660" y="2795730"/>
            <a:ext cx="3491865" cy="3463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Relatively</a:t>
            </a:r>
            <a:r>
              <a:rPr sz="17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independent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blocks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90000"/>
              </a:buClr>
              <a:buFont typeface="Wingdings"/>
              <a:buChar char=""/>
            </a:pPr>
            <a:endParaRPr sz="1600">
              <a:latin typeface="Georgia"/>
              <a:cs typeface="Georgia"/>
            </a:endParaRPr>
          </a:p>
          <a:p>
            <a:pPr marL="294005" marR="5080" indent="-281940">
              <a:lnSpc>
                <a:spcPts val="1839"/>
              </a:lnSpc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17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module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object</a:t>
            </a:r>
            <a:r>
              <a:rPr sz="17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file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5" dirty="0">
                <a:solidFill>
                  <a:srgbClr val="252525"/>
                </a:solidFill>
                <a:latin typeface="Georgia"/>
                <a:cs typeface="Georgia"/>
              </a:rPr>
              <a:t>whose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code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can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be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linked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unlinked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from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kernel</a:t>
            </a:r>
            <a:r>
              <a:rPr sz="17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at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runtime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90000"/>
              </a:buClr>
              <a:buFont typeface="Wingdings"/>
              <a:buChar char=""/>
            </a:pPr>
            <a:endParaRPr sz="1550">
              <a:latin typeface="Georgia"/>
              <a:cs typeface="Georgia"/>
            </a:endParaRPr>
          </a:p>
          <a:p>
            <a:pPr marL="294005" marR="361315" indent="-281940">
              <a:lnSpc>
                <a:spcPts val="1839"/>
              </a:lnSpc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17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module</a:t>
            </a:r>
            <a:r>
              <a:rPr sz="17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executed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17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kernel </a:t>
            </a:r>
            <a:r>
              <a:rPr sz="1700" spc="-39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mode </a:t>
            </a:r>
            <a:r>
              <a:rPr sz="1700" spc="-30" dirty="0">
                <a:solidFill>
                  <a:srgbClr val="252525"/>
                </a:solidFill>
                <a:latin typeface="Georgia"/>
                <a:cs typeface="Georgia"/>
              </a:rPr>
              <a:t>on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behalf</a:t>
            </a:r>
            <a:r>
              <a:rPr sz="1700" spc="-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1700" spc="-65" dirty="0">
                <a:solidFill>
                  <a:srgbClr val="252525"/>
                </a:solidFill>
                <a:latin typeface="Georgia"/>
                <a:cs typeface="Georgia"/>
              </a:rPr>
              <a:t>current </a:t>
            </a:r>
            <a:r>
              <a:rPr sz="17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5" dirty="0">
                <a:solidFill>
                  <a:srgbClr val="252525"/>
                </a:solidFill>
                <a:latin typeface="Georgia"/>
                <a:cs typeface="Georgia"/>
              </a:rPr>
              <a:t>process</a:t>
            </a:r>
            <a:endParaRPr sz="1700">
              <a:latin typeface="Georgia"/>
              <a:cs typeface="Georgia"/>
            </a:endParaRPr>
          </a:p>
          <a:p>
            <a:pPr marL="294640" indent="-281940">
              <a:lnSpc>
                <a:spcPts val="1939"/>
              </a:lnSpc>
              <a:spcBef>
                <a:spcPts val="1560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294005" algn="l"/>
                <a:tab pos="294640" algn="l"/>
              </a:tabLst>
            </a:pP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Have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252525"/>
                </a:solidFill>
                <a:latin typeface="Georgia"/>
                <a:cs typeface="Georgia"/>
              </a:rPr>
              <a:t>two</a:t>
            </a:r>
            <a:r>
              <a:rPr sz="1700" spc="-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important</a:t>
            </a:r>
            <a:endParaRPr sz="1700">
              <a:latin typeface="Georgia"/>
              <a:cs typeface="Georgia"/>
            </a:endParaRPr>
          </a:p>
          <a:p>
            <a:pPr marL="294005">
              <a:lnSpc>
                <a:spcPts val="1939"/>
              </a:lnSpc>
            </a:pP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characteristics:</a:t>
            </a:r>
            <a:endParaRPr sz="17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3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873125" algn="l"/>
                <a:tab pos="873760" algn="l"/>
              </a:tabLst>
            </a:pP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dynamic</a:t>
            </a:r>
            <a:r>
              <a:rPr sz="17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linking</a:t>
            </a:r>
            <a:endParaRPr sz="1700">
              <a:latin typeface="Georgia"/>
              <a:cs typeface="Georgia"/>
            </a:endParaRPr>
          </a:p>
          <a:p>
            <a:pPr marL="873760" lvl="1" indent="-283845">
              <a:lnSpc>
                <a:spcPct val="100000"/>
              </a:lnSpc>
              <a:spcBef>
                <a:spcPts val="395"/>
              </a:spcBef>
              <a:buClr>
                <a:srgbClr val="990000"/>
              </a:buClr>
              <a:buSzPct val="73529"/>
              <a:buFont typeface="Wingdings"/>
              <a:buChar char=""/>
              <a:tabLst>
                <a:tab pos="873125" algn="l"/>
                <a:tab pos="873760" algn="l"/>
              </a:tabLst>
            </a:pPr>
            <a:r>
              <a:rPr sz="1700" spc="-45" dirty="0">
                <a:solidFill>
                  <a:srgbClr val="252525"/>
                </a:solidFill>
                <a:latin typeface="Georgia"/>
                <a:cs typeface="Georgia"/>
              </a:rPr>
              <a:t>stackable</a:t>
            </a:r>
            <a:r>
              <a:rPr sz="17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1700" spc="-50" dirty="0">
                <a:solidFill>
                  <a:srgbClr val="252525"/>
                </a:solidFill>
                <a:latin typeface="Georgia"/>
                <a:cs typeface="Georgia"/>
              </a:rPr>
              <a:t>modules</a:t>
            </a:r>
            <a:endParaRPr sz="1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1124" y="757173"/>
            <a:ext cx="7127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40" dirty="0"/>
              <a:t>Operating</a:t>
            </a:r>
            <a:r>
              <a:rPr sz="4800" spc="114" dirty="0"/>
              <a:t> </a:t>
            </a:r>
            <a:r>
              <a:rPr sz="4800" spc="75" dirty="0"/>
              <a:t>System</a:t>
            </a:r>
            <a:r>
              <a:rPr sz="4800" spc="110" dirty="0"/>
              <a:t> </a:t>
            </a:r>
            <a:r>
              <a:rPr sz="4800" spc="130" dirty="0"/>
              <a:t>Services</a:t>
            </a:r>
            <a:endParaRPr sz="48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847" y="608076"/>
            <a:ext cx="7830311" cy="12832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2142" y="2304526"/>
            <a:ext cx="4947920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4640" indent="-282575">
              <a:lnSpc>
                <a:spcPct val="100000"/>
              </a:lnSpc>
              <a:spcBef>
                <a:spcPts val="7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70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30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0" dirty="0">
                <a:solidFill>
                  <a:srgbClr val="252525"/>
                </a:solidFill>
                <a:latin typeface="Georgia"/>
                <a:cs typeface="Georgia"/>
              </a:rPr>
              <a:t>development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65" dirty="0">
                <a:solidFill>
                  <a:srgbClr val="252525"/>
                </a:solidFill>
                <a:latin typeface="Georgia"/>
                <a:cs typeface="Georgia"/>
              </a:rPr>
              <a:t>Program</a:t>
            </a:r>
            <a:r>
              <a:rPr sz="30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65" dirty="0">
                <a:solidFill>
                  <a:srgbClr val="252525"/>
                </a:solidFill>
                <a:latin typeface="Georgia"/>
                <a:cs typeface="Georgia"/>
              </a:rPr>
              <a:t>execution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15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30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80" dirty="0">
                <a:solidFill>
                  <a:srgbClr val="252525"/>
                </a:solidFill>
                <a:latin typeface="Georgia"/>
                <a:cs typeface="Georgia"/>
              </a:rPr>
              <a:t>I/O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70" dirty="0">
                <a:solidFill>
                  <a:srgbClr val="252525"/>
                </a:solidFill>
                <a:latin typeface="Georgia"/>
                <a:cs typeface="Georgia"/>
              </a:rPr>
              <a:t>devices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45" dirty="0">
                <a:solidFill>
                  <a:srgbClr val="252525"/>
                </a:solidFill>
                <a:latin typeface="Georgia"/>
                <a:cs typeface="Georgia"/>
              </a:rPr>
              <a:t>Controlled</a:t>
            </a:r>
            <a:r>
              <a:rPr sz="3000" spc="-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75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r>
              <a:rPr sz="30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6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30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75" dirty="0">
                <a:solidFill>
                  <a:srgbClr val="252525"/>
                </a:solidFill>
                <a:latin typeface="Georgia"/>
                <a:cs typeface="Georgia"/>
              </a:rPr>
              <a:t>files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75" dirty="0">
                <a:solidFill>
                  <a:srgbClr val="252525"/>
                </a:solidFill>
                <a:latin typeface="Georgia"/>
                <a:cs typeface="Georgia"/>
              </a:rPr>
              <a:t>System</a:t>
            </a:r>
            <a:r>
              <a:rPr sz="30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access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Error</a:t>
            </a:r>
            <a:r>
              <a:rPr sz="30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80" dirty="0">
                <a:solidFill>
                  <a:srgbClr val="252525"/>
                </a:solidFill>
                <a:latin typeface="Georgia"/>
                <a:cs typeface="Georgia"/>
              </a:rPr>
              <a:t>detection</a:t>
            </a:r>
            <a:r>
              <a:rPr sz="30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90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30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000" spc="-105" dirty="0">
                <a:solidFill>
                  <a:srgbClr val="252525"/>
                </a:solidFill>
                <a:latin typeface="Georgia"/>
                <a:cs typeface="Georgia"/>
              </a:rPr>
              <a:t>response</a:t>
            </a:r>
            <a:endParaRPr sz="3000" dirty="0">
              <a:latin typeface="Georgia"/>
              <a:cs typeface="Georgia"/>
            </a:endParaRPr>
          </a:p>
          <a:p>
            <a:pPr marL="294640" indent="-28257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5275" algn="l"/>
              </a:tabLst>
            </a:pPr>
            <a:r>
              <a:rPr sz="3000" spc="-25" dirty="0" smtClean="0">
                <a:solidFill>
                  <a:srgbClr val="252525"/>
                </a:solidFill>
                <a:latin typeface="Georgia"/>
                <a:cs typeface="Georgia"/>
              </a:rPr>
              <a:t>Accounting</a:t>
            </a:r>
            <a:endParaRPr lang="en-IN" sz="3000" spc="-25" dirty="0" smtClean="0">
              <a:solidFill>
                <a:srgbClr val="252525"/>
              </a:solidFill>
              <a:latin typeface="Georgia"/>
              <a:cs typeface="Georgia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buClr>
                <a:srgbClr val="990000"/>
              </a:buClr>
              <a:buSzPct val="75000"/>
              <a:tabLst>
                <a:tab pos="295275" algn="l"/>
              </a:tabLst>
            </a:pPr>
            <a:r>
              <a:rPr lang="en-IN" sz="3000" spc="-25" dirty="0" smtClean="0">
                <a:solidFill>
                  <a:srgbClr val="252525"/>
                </a:solidFill>
                <a:latin typeface="Georgia"/>
                <a:cs typeface="Georgia"/>
              </a:rPr>
              <a:t>(read in detail from book)</a:t>
            </a:r>
            <a:endParaRPr sz="3000" dirty="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1" y="3276631"/>
            <a:ext cx="2293958" cy="2021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7864" y="3501408"/>
              <a:ext cx="969644" cy="1818639"/>
            </a:xfrm>
            <a:custGeom>
              <a:avLst/>
              <a:gdLst/>
              <a:ahLst/>
              <a:cxnLst/>
              <a:rect l="l" t="t" r="r" b="b"/>
              <a:pathLst>
                <a:path w="969645" h="1818639">
                  <a:moveTo>
                    <a:pt x="969325" y="0"/>
                  </a:moveTo>
                  <a:lnTo>
                    <a:pt x="0" y="0"/>
                  </a:lnTo>
                  <a:lnTo>
                    <a:pt x="0" y="1818284"/>
                  </a:lnTo>
                  <a:lnTo>
                    <a:pt x="969325" y="1818284"/>
                  </a:lnTo>
                  <a:lnTo>
                    <a:pt x="969325" y="0"/>
                  </a:lnTo>
                  <a:close/>
                </a:path>
              </a:pathLst>
            </a:custGeom>
            <a:solidFill>
              <a:srgbClr val="BEE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87864" y="3501408"/>
              <a:ext cx="969644" cy="1818639"/>
            </a:xfrm>
            <a:custGeom>
              <a:avLst/>
              <a:gdLst/>
              <a:ahLst/>
              <a:cxnLst/>
              <a:rect l="l" t="t" r="r" b="b"/>
              <a:pathLst>
                <a:path w="969645" h="1818639">
                  <a:moveTo>
                    <a:pt x="969325" y="1818284"/>
                  </a:moveTo>
                  <a:lnTo>
                    <a:pt x="0" y="1818284"/>
                  </a:lnTo>
                  <a:lnTo>
                    <a:pt x="0" y="0"/>
                  </a:lnTo>
                  <a:lnTo>
                    <a:pt x="969325" y="0"/>
                  </a:lnTo>
                  <a:lnTo>
                    <a:pt x="969325" y="1818284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9290" y="1218773"/>
              <a:ext cx="969644" cy="2424430"/>
            </a:xfrm>
            <a:custGeom>
              <a:avLst/>
              <a:gdLst/>
              <a:ahLst/>
              <a:cxnLst/>
              <a:rect l="l" t="t" r="r" b="b"/>
              <a:pathLst>
                <a:path w="969644" h="2424429">
                  <a:moveTo>
                    <a:pt x="969325" y="0"/>
                  </a:moveTo>
                  <a:lnTo>
                    <a:pt x="0" y="0"/>
                  </a:lnTo>
                  <a:lnTo>
                    <a:pt x="0" y="2423968"/>
                  </a:lnTo>
                  <a:lnTo>
                    <a:pt x="969325" y="2423968"/>
                  </a:lnTo>
                  <a:lnTo>
                    <a:pt x="969325" y="0"/>
                  </a:lnTo>
                  <a:close/>
                </a:path>
              </a:pathLst>
            </a:custGeom>
            <a:solidFill>
              <a:srgbClr val="BEE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9290" y="1218773"/>
              <a:ext cx="969644" cy="2424430"/>
            </a:xfrm>
            <a:custGeom>
              <a:avLst/>
              <a:gdLst/>
              <a:ahLst/>
              <a:cxnLst/>
              <a:rect l="l" t="t" r="r" b="b"/>
              <a:pathLst>
                <a:path w="969644" h="2424429">
                  <a:moveTo>
                    <a:pt x="969325" y="2423968"/>
                  </a:moveTo>
                  <a:lnTo>
                    <a:pt x="0" y="2423968"/>
                  </a:lnTo>
                  <a:lnTo>
                    <a:pt x="0" y="0"/>
                  </a:lnTo>
                  <a:lnTo>
                    <a:pt x="969325" y="0"/>
                  </a:lnTo>
                  <a:lnTo>
                    <a:pt x="969325" y="2423968"/>
                  </a:lnTo>
                  <a:close/>
                </a:path>
              </a:pathLst>
            </a:custGeom>
            <a:ln w="2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42548" y="6087948"/>
            <a:ext cx="4444365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Figure 2.18</a:t>
            </a:r>
            <a:r>
              <a:rPr sz="1600" b="1" spc="38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Example</a:t>
            </a:r>
            <a:r>
              <a:rPr sz="1600" b="1" spc="-10" dirty="0">
                <a:latin typeface="Times New Roman"/>
                <a:cs typeface="Times New Roman"/>
              </a:rPr>
              <a:t> List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Linux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Kernel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Modules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0283" y="263820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*syms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0283" y="284017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24154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*deps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0283" y="3042148"/>
            <a:ext cx="947419" cy="128240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47015">
              <a:lnSpc>
                <a:spcPts val="960"/>
              </a:lnSpc>
            </a:pPr>
            <a:r>
              <a:rPr sz="1050" dirty="0">
                <a:latin typeface="Times New Roman"/>
                <a:cs typeface="Times New Roman"/>
              </a:rPr>
              <a:t>*refs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0283" y="2436126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24154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ndeps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0283" y="223415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nysms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0283" y="203218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50190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flags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0283" y="183021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usecount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65035" y="2521513"/>
            <a:ext cx="25527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latin typeface="Times New Roman"/>
                <a:cs typeface="Times New Roman"/>
              </a:rPr>
              <a:t>F</a:t>
            </a:r>
            <a:r>
              <a:rPr sz="1050" spc="-114" dirty="0">
                <a:latin typeface="Times New Roman"/>
                <a:cs typeface="Times New Roman"/>
              </a:rPr>
              <a:t>A</a:t>
            </a:r>
            <a:r>
              <a:rPr sz="1050" spc="5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0283" y="1628137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76860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size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50283" y="142616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*name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0283" y="1229763"/>
            <a:ext cx="947419" cy="141064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135"/>
              </a:lnSpc>
            </a:pPr>
            <a:r>
              <a:rPr sz="1050" spc="-5" dirty="0">
                <a:latin typeface="Times New Roman"/>
                <a:cs typeface="Times New Roman"/>
              </a:rPr>
              <a:t>*next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45585" y="975909"/>
            <a:ext cx="49466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5" dirty="0">
                <a:latin typeface="Times New Roman"/>
                <a:cs typeface="Times New Roman"/>
              </a:rPr>
              <a:t>modu</a:t>
            </a:r>
            <a:r>
              <a:rPr sz="1200" spc="-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33575" y="1207666"/>
            <a:ext cx="4782820" cy="2446655"/>
            <a:chOff x="1533575" y="1207660"/>
            <a:chExt cx="4782820" cy="2446655"/>
          </a:xfrm>
        </p:grpSpPr>
        <p:sp>
          <p:nvSpPr>
            <p:cNvPr id="29" name="object 29"/>
            <p:cNvSpPr/>
            <p:nvPr/>
          </p:nvSpPr>
          <p:spPr>
            <a:xfrm>
              <a:off x="1539290" y="1420742"/>
              <a:ext cx="969644" cy="1818005"/>
            </a:xfrm>
            <a:custGeom>
              <a:avLst/>
              <a:gdLst/>
              <a:ahLst/>
              <a:cxnLst/>
              <a:rect l="l" t="t" r="r" b="b"/>
              <a:pathLst>
                <a:path w="969644" h="1818005">
                  <a:moveTo>
                    <a:pt x="969325" y="1212040"/>
                  </a:moveTo>
                  <a:lnTo>
                    <a:pt x="969325" y="1212040"/>
                  </a:lnTo>
                  <a:lnTo>
                    <a:pt x="0" y="1212040"/>
                  </a:lnTo>
                </a:path>
                <a:path w="969644" h="1818005">
                  <a:moveTo>
                    <a:pt x="969325" y="1414009"/>
                  </a:moveTo>
                  <a:lnTo>
                    <a:pt x="969325" y="1414009"/>
                  </a:lnTo>
                  <a:lnTo>
                    <a:pt x="0" y="1414009"/>
                  </a:lnTo>
                </a:path>
                <a:path w="969644" h="1818005">
                  <a:moveTo>
                    <a:pt x="969325" y="1615979"/>
                  </a:moveTo>
                  <a:lnTo>
                    <a:pt x="969325" y="1615979"/>
                  </a:lnTo>
                  <a:lnTo>
                    <a:pt x="0" y="1615979"/>
                  </a:lnTo>
                </a:path>
                <a:path w="969644" h="1818005">
                  <a:moveTo>
                    <a:pt x="969325" y="1817948"/>
                  </a:moveTo>
                  <a:lnTo>
                    <a:pt x="969325" y="1817948"/>
                  </a:lnTo>
                  <a:lnTo>
                    <a:pt x="0" y="1817948"/>
                  </a:lnTo>
                </a:path>
                <a:path w="969644" h="1818005">
                  <a:moveTo>
                    <a:pt x="969325" y="1009958"/>
                  </a:moveTo>
                  <a:lnTo>
                    <a:pt x="969325" y="1009958"/>
                  </a:lnTo>
                  <a:lnTo>
                    <a:pt x="0" y="1009958"/>
                  </a:lnTo>
                </a:path>
                <a:path w="969644" h="1818005">
                  <a:moveTo>
                    <a:pt x="969325" y="807989"/>
                  </a:moveTo>
                  <a:lnTo>
                    <a:pt x="969325" y="807989"/>
                  </a:lnTo>
                  <a:lnTo>
                    <a:pt x="0" y="807989"/>
                  </a:lnTo>
                </a:path>
                <a:path w="969644" h="1818005">
                  <a:moveTo>
                    <a:pt x="969325" y="606020"/>
                  </a:moveTo>
                  <a:lnTo>
                    <a:pt x="969325" y="606020"/>
                  </a:lnTo>
                  <a:lnTo>
                    <a:pt x="0" y="606020"/>
                  </a:lnTo>
                </a:path>
                <a:path w="969644" h="1818005">
                  <a:moveTo>
                    <a:pt x="969325" y="404050"/>
                  </a:moveTo>
                  <a:lnTo>
                    <a:pt x="969325" y="404050"/>
                  </a:lnTo>
                  <a:lnTo>
                    <a:pt x="0" y="404050"/>
                  </a:lnTo>
                </a:path>
                <a:path w="969644" h="1818005">
                  <a:moveTo>
                    <a:pt x="969325" y="201969"/>
                  </a:moveTo>
                  <a:lnTo>
                    <a:pt x="969325" y="201969"/>
                  </a:lnTo>
                  <a:lnTo>
                    <a:pt x="0" y="201969"/>
                  </a:lnTo>
                </a:path>
                <a:path w="969644" h="1818005">
                  <a:moveTo>
                    <a:pt x="969325" y="0"/>
                  </a:moveTo>
                  <a:lnTo>
                    <a:pt x="969325" y="0"/>
                  </a:lnTo>
                  <a:lnTo>
                    <a:pt x="0" y="0"/>
                  </a:lnTo>
                </a:path>
              </a:pathLst>
            </a:custGeom>
            <a:ln w="10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5787" y="1218773"/>
              <a:ext cx="969644" cy="2424430"/>
            </a:xfrm>
            <a:custGeom>
              <a:avLst/>
              <a:gdLst/>
              <a:ahLst/>
              <a:cxnLst/>
              <a:rect l="l" t="t" r="r" b="b"/>
              <a:pathLst>
                <a:path w="969645" h="2424429">
                  <a:moveTo>
                    <a:pt x="969101" y="0"/>
                  </a:moveTo>
                  <a:lnTo>
                    <a:pt x="0" y="0"/>
                  </a:lnTo>
                  <a:lnTo>
                    <a:pt x="0" y="2423968"/>
                  </a:lnTo>
                  <a:lnTo>
                    <a:pt x="969101" y="2423968"/>
                  </a:lnTo>
                  <a:lnTo>
                    <a:pt x="969101" y="0"/>
                  </a:lnTo>
                  <a:close/>
                </a:path>
              </a:pathLst>
            </a:custGeom>
            <a:solidFill>
              <a:srgbClr val="BEE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5787" y="1218773"/>
              <a:ext cx="969644" cy="2424430"/>
            </a:xfrm>
            <a:custGeom>
              <a:avLst/>
              <a:gdLst/>
              <a:ahLst/>
              <a:cxnLst/>
              <a:rect l="l" t="t" r="r" b="b"/>
              <a:pathLst>
                <a:path w="969645" h="2424429">
                  <a:moveTo>
                    <a:pt x="969101" y="2423968"/>
                  </a:moveTo>
                  <a:lnTo>
                    <a:pt x="0" y="2423968"/>
                  </a:lnTo>
                  <a:lnTo>
                    <a:pt x="0" y="0"/>
                  </a:lnTo>
                  <a:lnTo>
                    <a:pt x="969101" y="0"/>
                  </a:lnTo>
                  <a:lnTo>
                    <a:pt x="969101" y="2423968"/>
                  </a:lnTo>
                  <a:close/>
                </a:path>
              </a:pathLst>
            </a:custGeom>
            <a:ln w="2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346780" y="263820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*syms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46780" y="284017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24154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*deps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6780" y="3042148"/>
            <a:ext cx="947419" cy="128240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47015">
              <a:lnSpc>
                <a:spcPts val="960"/>
              </a:lnSpc>
            </a:pPr>
            <a:r>
              <a:rPr sz="1050" dirty="0">
                <a:latin typeface="Times New Roman"/>
                <a:cs typeface="Times New Roman"/>
              </a:rPr>
              <a:t>*refs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780" y="2436126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24154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ndeps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46780" y="223415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nysms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46780" y="203218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50190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flags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46780" y="1830219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ts val="1180"/>
              </a:lnSpc>
            </a:pPr>
            <a:r>
              <a:rPr sz="1050" spc="-5" dirty="0">
                <a:latin typeface="Times New Roman"/>
                <a:cs typeface="Times New Roman"/>
              </a:rPr>
              <a:t>usecount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46780" y="1628137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76225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size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46780" y="1426168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01295">
              <a:lnSpc>
                <a:spcPts val="1180"/>
              </a:lnSpc>
            </a:pPr>
            <a:r>
              <a:rPr sz="1050" dirty="0">
                <a:latin typeface="Times New Roman"/>
                <a:cs typeface="Times New Roman"/>
              </a:rPr>
              <a:t>*name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46780" y="1229763"/>
            <a:ext cx="947419" cy="141064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135"/>
              </a:lnSpc>
            </a:pPr>
            <a:r>
              <a:rPr sz="1050" spc="-5" dirty="0">
                <a:latin typeface="Times New Roman"/>
                <a:cs typeface="Times New Roman"/>
              </a:rPr>
              <a:t>*next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35787" y="1420748"/>
            <a:ext cx="969644" cy="1818005"/>
          </a:xfrm>
          <a:custGeom>
            <a:avLst/>
            <a:gdLst/>
            <a:ahLst/>
            <a:cxnLst/>
            <a:rect l="l" t="t" r="r" b="b"/>
            <a:pathLst>
              <a:path w="969645" h="1818005">
                <a:moveTo>
                  <a:pt x="969101" y="1212040"/>
                </a:moveTo>
                <a:lnTo>
                  <a:pt x="969101" y="1212040"/>
                </a:lnTo>
                <a:lnTo>
                  <a:pt x="0" y="1212040"/>
                </a:lnTo>
              </a:path>
              <a:path w="969645" h="1818005">
                <a:moveTo>
                  <a:pt x="969101" y="1414009"/>
                </a:moveTo>
                <a:lnTo>
                  <a:pt x="969101" y="1414009"/>
                </a:lnTo>
                <a:lnTo>
                  <a:pt x="0" y="1414009"/>
                </a:lnTo>
              </a:path>
              <a:path w="969645" h="1818005">
                <a:moveTo>
                  <a:pt x="969101" y="1615979"/>
                </a:moveTo>
                <a:lnTo>
                  <a:pt x="969101" y="1615979"/>
                </a:lnTo>
                <a:lnTo>
                  <a:pt x="0" y="1615979"/>
                </a:lnTo>
              </a:path>
              <a:path w="969645" h="1818005">
                <a:moveTo>
                  <a:pt x="969101" y="1817948"/>
                </a:moveTo>
                <a:lnTo>
                  <a:pt x="969101" y="1817948"/>
                </a:lnTo>
                <a:lnTo>
                  <a:pt x="0" y="1817948"/>
                </a:lnTo>
              </a:path>
              <a:path w="969645" h="1818005">
                <a:moveTo>
                  <a:pt x="969101" y="1009958"/>
                </a:moveTo>
                <a:lnTo>
                  <a:pt x="969101" y="1009958"/>
                </a:lnTo>
                <a:lnTo>
                  <a:pt x="0" y="1009958"/>
                </a:lnTo>
              </a:path>
              <a:path w="969645" h="1818005">
                <a:moveTo>
                  <a:pt x="969101" y="807989"/>
                </a:moveTo>
                <a:lnTo>
                  <a:pt x="969101" y="807989"/>
                </a:lnTo>
                <a:lnTo>
                  <a:pt x="0" y="807989"/>
                </a:lnTo>
              </a:path>
              <a:path w="969645" h="1818005">
                <a:moveTo>
                  <a:pt x="969101" y="606020"/>
                </a:moveTo>
                <a:lnTo>
                  <a:pt x="969101" y="606020"/>
                </a:lnTo>
                <a:lnTo>
                  <a:pt x="0" y="606020"/>
                </a:lnTo>
              </a:path>
              <a:path w="969645" h="1818005">
                <a:moveTo>
                  <a:pt x="969101" y="404050"/>
                </a:moveTo>
                <a:lnTo>
                  <a:pt x="969101" y="404050"/>
                </a:lnTo>
                <a:lnTo>
                  <a:pt x="0" y="404050"/>
                </a:lnTo>
              </a:path>
              <a:path w="969645" h="1818005">
                <a:moveTo>
                  <a:pt x="969101" y="201969"/>
                </a:moveTo>
                <a:lnTo>
                  <a:pt x="969101" y="201969"/>
                </a:lnTo>
                <a:lnTo>
                  <a:pt x="0" y="201969"/>
                </a:lnTo>
              </a:path>
              <a:path w="969645" h="1818005">
                <a:moveTo>
                  <a:pt x="969101" y="0"/>
                </a:moveTo>
                <a:lnTo>
                  <a:pt x="969101" y="0"/>
                </a:lnTo>
                <a:lnTo>
                  <a:pt x="0" y="0"/>
                </a:lnTo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298857" y="3910772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ts val="1175"/>
              </a:lnSpc>
            </a:pPr>
            <a:r>
              <a:rPr sz="1050" dirty="0">
                <a:latin typeface="Times New Roman"/>
                <a:cs typeface="Times New Roman"/>
              </a:rPr>
              <a:t>value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8857" y="3708804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45110">
              <a:lnSpc>
                <a:spcPts val="1175"/>
              </a:lnSpc>
            </a:pPr>
            <a:r>
              <a:rPr sz="1050" dirty="0">
                <a:latin typeface="Times New Roman"/>
                <a:cs typeface="Times New Roman"/>
              </a:rPr>
              <a:t>*name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65326" y="3482040"/>
            <a:ext cx="315595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5" dirty="0">
                <a:latin typeface="Times New Roman"/>
                <a:cs typeface="Times New Roman"/>
              </a:rPr>
              <a:t>v</a:t>
            </a:r>
            <a:r>
              <a:rPr sz="1050" dirty="0">
                <a:latin typeface="Times New Roman"/>
                <a:cs typeface="Times New Roman"/>
              </a:rPr>
              <a:t>al</a:t>
            </a:r>
            <a:r>
              <a:rPr sz="1050" spc="-5" dirty="0">
                <a:latin typeface="Times New Roman"/>
                <a:cs typeface="Times New Roman"/>
              </a:rPr>
              <a:t>u</a:t>
            </a:r>
            <a:r>
              <a:rPr sz="1050" dirty="0">
                <a:latin typeface="Times New Roman"/>
                <a:cs typeface="Times New Roman"/>
              </a:rPr>
              <a:t>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96906" y="3258096"/>
            <a:ext cx="953769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latin typeface="Times New Roman"/>
                <a:cs typeface="Times New Roman"/>
              </a:rPr>
              <a:t>kernel_symbol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87866" y="4107434"/>
            <a:ext cx="969644" cy="1010285"/>
          </a:xfrm>
          <a:custGeom>
            <a:avLst/>
            <a:gdLst/>
            <a:ahLst/>
            <a:cxnLst/>
            <a:rect l="l" t="t" r="r" b="b"/>
            <a:pathLst>
              <a:path w="969645" h="1010285">
                <a:moveTo>
                  <a:pt x="969325" y="808213"/>
                </a:moveTo>
                <a:lnTo>
                  <a:pt x="969325" y="808213"/>
                </a:lnTo>
                <a:lnTo>
                  <a:pt x="0" y="808213"/>
                </a:lnTo>
              </a:path>
              <a:path w="969645" h="1010285">
                <a:moveTo>
                  <a:pt x="969325" y="1010183"/>
                </a:moveTo>
                <a:lnTo>
                  <a:pt x="969325" y="1010183"/>
                </a:lnTo>
                <a:lnTo>
                  <a:pt x="0" y="1010183"/>
                </a:lnTo>
              </a:path>
              <a:path w="969645" h="1010285">
                <a:moveTo>
                  <a:pt x="969325" y="0"/>
                </a:moveTo>
                <a:lnTo>
                  <a:pt x="969325" y="0"/>
                </a:lnTo>
                <a:lnTo>
                  <a:pt x="0" y="0"/>
                </a:lnTo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298857" y="4112854"/>
            <a:ext cx="947419" cy="153888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0" rIns="0" bIns="0" rtlCol="0">
            <a:spAutoFit/>
          </a:bodyPr>
          <a:lstStyle/>
          <a:p>
            <a:pPr marL="245110">
              <a:lnSpc>
                <a:spcPts val="1175"/>
              </a:lnSpc>
            </a:pPr>
            <a:r>
              <a:rPr sz="1050" dirty="0">
                <a:latin typeface="Times New Roman"/>
                <a:cs typeface="Times New Roman"/>
              </a:rPr>
              <a:t>*name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98857" y="4921068"/>
            <a:ext cx="947419" cy="166712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508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40"/>
              </a:spcBef>
            </a:pPr>
            <a:r>
              <a:rPr sz="1050" dirty="0">
                <a:latin typeface="Times New Roman"/>
                <a:cs typeface="Times New Roman"/>
              </a:rPr>
              <a:t>value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98857" y="5123037"/>
            <a:ext cx="947419" cy="166712"/>
          </a:xfrm>
          <a:prstGeom prst="rect">
            <a:avLst/>
          </a:prstGeom>
          <a:solidFill>
            <a:srgbClr val="BEE7C1"/>
          </a:solidFill>
        </p:spPr>
        <p:txBody>
          <a:bodyPr vert="horz" wrap="square" lIns="0" tIns="508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0"/>
              </a:spcBef>
            </a:pPr>
            <a:r>
              <a:rPr sz="1050" dirty="0">
                <a:latin typeface="Times New Roman"/>
                <a:cs typeface="Times New Roman"/>
              </a:rPr>
              <a:t>*name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87866" y="3703383"/>
            <a:ext cx="969644" cy="606425"/>
          </a:xfrm>
          <a:custGeom>
            <a:avLst/>
            <a:gdLst/>
            <a:ahLst/>
            <a:cxnLst/>
            <a:rect l="l" t="t" r="r" b="b"/>
            <a:pathLst>
              <a:path w="969645" h="606425">
                <a:moveTo>
                  <a:pt x="969325" y="606020"/>
                </a:moveTo>
                <a:lnTo>
                  <a:pt x="969325" y="606020"/>
                </a:lnTo>
                <a:lnTo>
                  <a:pt x="0" y="606020"/>
                </a:lnTo>
              </a:path>
              <a:path w="969645" h="606425">
                <a:moveTo>
                  <a:pt x="969325" y="201969"/>
                </a:moveTo>
                <a:lnTo>
                  <a:pt x="969325" y="201969"/>
                </a:lnTo>
                <a:lnTo>
                  <a:pt x="0" y="201969"/>
                </a:lnTo>
              </a:path>
              <a:path w="969645" h="606425">
                <a:moveTo>
                  <a:pt x="969325" y="0"/>
                </a:moveTo>
                <a:lnTo>
                  <a:pt x="969325" y="0"/>
                </a:lnTo>
                <a:lnTo>
                  <a:pt x="0" y="0"/>
                </a:lnTo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7073151" y="3490418"/>
          <a:ext cx="969010" cy="181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010"/>
              </a:tblGrid>
              <a:tr h="201969">
                <a:tc>
                  <a:txBody>
                    <a:bodyPr/>
                    <a:lstStyle/>
                    <a:p>
                      <a:pPr marL="289560">
                        <a:lnSpc>
                          <a:spcPts val="1220"/>
                        </a:lnSpc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201969">
                <a:tc>
                  <a:txBody>
                    <a:bodyPr/>
                    <a:lstStyle/>
                    <a:p>
                      <a:pPr marL="255904">
                        <a:lnSpc>
                          <a:spcPts val="1220"/>
                        </a:lnSpc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*name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202081">
                <a:tc>
                  <a:txBody>
                    <a:bodyPr/>
                    <a:lstStyle/>
                    <a:p>
                      <a:pPr marL="289560">
                        <a:lnSpc>
                          <a:spcPts val="1220"/>
                        </a:lnSpc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201969">
                <a:tc>
                  <a:txBody>
                    <a:bodyPr/>
                    <a:lstStyle/>
                    <a:p>
                      <a:pPr marL="255904">
                        <a:lnSpc>
                          <a:spcPts val="1220"/>
                        </a:lnSpc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*name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606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20196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  <a:tr h="202081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*name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C1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6386443" y="2456731"/>
            <a:ext cx="35306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dirty="0">
                <a:latin typeface="Times New Roman"/>
                <a:cs typeface="Times New Roman"/>
              </a:rPr>
              <a:t>V</a:t>
            </a:r>
            <a:r>
              <a:rPr sz="1050" spc="-70" dirty="0">
                <a:latin typeface="Times New Roman"/>
                <a:cs typeface="Times New Roman"/>
              </a:rPr>
              <a:t>F</a:t>
            </a:r>
            <a:r>
              <a:rPr sz="1050" spc="-114" dirty="0">
                <a:latin typeface="Times New Roman"/>
                <a:cs typeface="Times New Roman"/>
              </a:rPr>
              <a:t>A</a:t>
            </a:r>
            <a:r>
              <a:rPr sz="1050" spc="5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56876" y="975909"/>
            <a:ext cx="49466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5" dirty="0">
                <a:latin typeface="Times New Roman"/>
                <a:cs typeface="Times New Roman"/>
              </a:rPr>
              <a:t>modu</a:t>
            </a:r>
            <a:r>
              <a:rPr sz="1200" spc="-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17611" y="3258096"/>
            <a:ext cx="866140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5" dirty="0">
                <a:latin typeface="Times New Roman"/>
                <a:cs typeface="Times New Roman"/>
              </a:rPr>
              <a:t>symbo</a:t>
            </a:r>
            <a:r>
              <a:rPr sz="1200" spc="-5" dirty="0">
                <a:latin typeface="Times New Roman"/>
                <a:cs typeface="Times New Roman"/>
              </a:rPr>
              <a:t>l</a:t>
            </a:r>
            <a:r>
              <a:rPr sz="1200" spc="15" dirty="0">
                <a:latin typeface="Times New Roman"/>
                <a:cs typeface="Times New Roman"/>
              </a:rPr>
              <a:t>_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505648" y="469585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0061" y="0"/>
                </a:moveTo>
                <a:lnTo>
                  <a:pt x="12340" y="1471"/>
                </a:lnTo>
                <a:lnTo>
                  <a:pt x="5953" y="5547"/>
                </a:lnTo>
                <a:lnTo>
                  <a:pt x="1605" y="11726"/>
                </a:lnTo>
                <a:lnTo>
                  <a:pt x="0" y="19502"/>
                </a:lnTo>
                <a:lnTo>
                  <a:pt x="1605" y="27205"/>
                </a:lnTo>
                <a:lnTo>
                  <a:pt x="5953" y="33554"/>
                </a:lnTo>
                <a:lnTo>
                  <a:pt x="12340" y="37864"/>
                </a:lnTo>
                <a:lnTo>
                  <a:pt x="20061" y="39452"/>
                </a:lnTo>
                <a:lnTo>
                  <a:pt x="27771" y="37864"/>
                </a:lnTo>
                <a:lnTo>
                  <a:pt x="33916" y="33554"/>
                </a:lnTo>
                <a:lnTo>
                  <a:pt x="37980" y="27205"/>
                </a:lnTo>
                <a:lnTo>
                  <a:pt x="39449" y="19502"/>
                </a:lnTo>
                <a:lnTo>
                  <a:pt x="37980" y="11726"/>
                </a:lnTo>
                <a:lnTo>
                  <a:pt x="33916" y="5547"/>
                </a:lnTo>
                <a:lnTo>
                  <a:pt x="27771" y="1471"/>
                </a:lnTo>
                <a:lnTo>
                  <a:pt x="20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05648" y="457458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0061" y="0"/>
                </a:moveTo>
                <a:lnTo>
                  <a:pt x="12340" y="1516"/>
                </a:lnTo>
                <a:lnTo>
                  <a:pt x="5953" y="5660"/>
                </a:lnTo>
                <a:lnTo>
                  <a:pt x="1605" y="11821"/>
                </a:lnTo>
                <a:lnTo>
                  <a:pt x="0" y="19389"/>
                </a:lnTo>
                <a:lnTo>
                  <a:pt x="1605" y="27111"/>
                </a:lnTo>
                <a:lnTo>
                  <a:pt x="5953" y="33498"/>
                </a:lnTo>
                <a:lnTo>
                  <a:pt x="12340" y="37846"/>
                </a:lnTo>
                <a:lnTo>
                  <a:pt x="20061" y="39452"/>
                </a:lnTo>
                <a:lnTo>
                  <a:pt x="27771" y="37846"/>
                </a:lnTo>
                <a:lnTo>
                  <a:pt x="33916" y="33498"/>
                </a:lnTo>
                <a:lnTo>
                  <a:pt x="37980" y="27111"/>
                </a:lnTo>
                <a:lnTo>
                  <a:pt x="39449" y="19389"/>
                </a:lnTo>
                <a:lnTo>
                  <a:pt x="37980" y="11821"/>
                </a:lnTo>
                <a:lnTo>
                  <a:pt x="33916" y="5660"/>
                </a:lnTo>
                <a:lnTo>
                  <a:pt x="27771" y="1516"/>
                </a:lnTo>
                <a:lnTo>
                  <a:pt x="20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05648" y="445353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0061" y="0"/>
                </a:moveTo>
                <a:lnTo>
                  <a:pt x="12340" y="1465"/>
                </a:lnTo>
                <a:lnTo>
                  <a:pt x="5953" y="5505"/>
                </a:lnTo>
                <a:lnTo>
                  <a:pt x="1605" y="11584"/>
                </a:lnTo>
                <a:lnTo>
                  <a:pt x="0" y="19165"/>
                </a:lnTo>
                <a:lnTo>
                  <a:pt x="1605" y="27016"/>
                </a:lnTo>
                <a:lnTo>
                  <a:pt x="5953" y="33470"/>
                </a:lnTo>
                <a:lnTo>
                  <a:pt x="12340" y="37842"/>
                </a:lnTo>
                <a:lnTo>
                  <a:pt x="20061" y="39452"/>
                </a:lnTo>
                <a:lnTo>
                  <a:pt x="27771" y="37842"/>
                </a:lnTo>
                <a:lnTo>
                  <a:pt x="33916" y="33470"/>
                </a:lnTo>
                <a:lnTo>
                  <a:pt x="37980" y="27016"/>
                </a:lnTo>
                <a:lnTo>
                  <a:pt x="39449" y="19165"/>
                </a:lnTo>
                <a:lnTo>
                  <a:pt x="37980" y="11584"/>
                </a:lnTo>
                <a:lnTo>
                  <a:pt x="33916" y="5505"/>
                </a:lnTo>
                <a:lnTo>
                  <a:pt x="27771" y="1465"/>
                </a:lnTo>
                <a:lnTo>
                  <a:pt x="20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2004733" y="1277503"/>
            <a:ext cx="5066030" cy="3458210"/>
            <a:chOff x="2004732" y="1277503"/>
            <a:chExt cx="5066030" cy="3458210"/>
          </a:xfrm>
        </p:grpSpPr>
        <p:sp>
          <p:nvSpPr>
            <p:cNvPr id="60" name="object 60"/>
            <p:cNvSpPr/>
            <p:nvPr/>
          </p:nvSpPr>
          <p:spPr>
            <a:xfrm>
              <a:off x="2508616" y="1332310"/>
              <a:ext cx="2750820" cy="0"/>
            </a:xfrm>
            <a:custGeom>
              <a:avLst/>
              <a:gdLst/>
              <a:ahLst/>
              <a:cxnLst/>
              <a:rect l="l" t="t" r="r" b="b"/>
              <a:pathLst>
                <a:path w="2750820">
                  <a:moveTo>
                    <a:pt x="0" y="0"/>
                  </a:moveTo>
                  <a:lnTo>
                    <a:pt x="0" y="0"/>
                  </a:lnTo>
                  <a:lnTo>
                    <a:pt x="2750400" y="0"/>
                  </a:lnTo>
                </a:path>
              </a:pathLst>
            </a:custGeom>
            <a:ln w="2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16989" y="1277503"/>
              <a:ext cx="130810" cy="110489"/>
            </a:xfrm>
            <a:custGeom>
              <a:avLst/>
              <a:gdLst/>
              <a:ahLst/>
              <a:cxnLst/>
              <a:rect l="l" t="t" r="r" b="b"/>
              <a:pathLst>
                <a:path w="130810" h="110490">
                  <a:moveTo>
                    <a:pt x="0" y="0"/>
                  </a:moveTo>
                  <a:lnTo>
                    <a:pt x="23647" y="54807"/>
                  </a:lnTo>
                  <a:lnTo>
                    <a:pt x="0" y="110399"/>
                  </a:lnTo>
                  <a:lnTo>
                    <a:pt x="130565" y="54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08616" y="2747889"/>
              <a:ext cx="677545" cy="829310"/>
            </a:xfrm>
            <a:custGeom>
              <a:avLst/>
              <a:gdLst/>
              <a:ahLst/>
              <a:cxnLst/>
              <a:rect l="l" t="t" r="r" b="b"/>
              <a:pathLst>
                <a:path w="677544" h="829310">
                  <a:moveTo>
                    <a:pt x="0" y="0"/>
                  </a:moveTo>
                  <a:lnTo>
                    <a:pt x="294641" y="0"/>
                  </a:lnTo>
                  <a:lnTo>
                    <a:pt x="294641" y="829172"/>
                  </a:lnTo>
                  <a:lnTo>
                    <a:pt x="677373" y="829172"/>
                  </a:lnTo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44858" y="3522479"/>
              <a:ext cx="129539" cy="109855"/>
            </a:xfrm>
            <a:custGeom>
              <a:avLst/>
              <a:gdLst/>
              <a:ahLst/>
              <a:cxnLst/>
              <a:rect l="l" t="t" r="r" b="b"/>
              <a:pathLst>
                <a:path w="129539" h="109854">
                  <a:moveTo>
                    <a:pt x="0" y="0"/>
                  </a:moveTo>
                  <a:lnTo>
                    <a:pt x="22526" y="54583"/>
                  </a:lnTo>
                  <a:lnTo>
                    <a:pt x="0" y="109390"/>
                  </a:lnTo>
                  <a:lnTo>
                    <a:pt x="129333" y="54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04888" y="2747889"/>
              <a:ext cx="677545" cy="829310"/>
            </a:xfrm>
            <a:custGeom>
              <a:avLst/>
              <a:gdLst/>
              <a:ahLst/>
              <a:cxnLst/>
              <a:rect l="l" t="t" r="r" b="b"/>
              <a:pathLst>
                <a:path w="677545" h="829310">
                  <a:moveTo>
                    <a:pt x="0" y="0"/>
                  </a:moveTo>
                  <a:lnTo>
                    <a:pt x="294641" y="0"/>
                  </a:lnTo>
                  <a:lnTo>
                    <a:pt x="294641" y="829172"/>
                  </a:lnTo>
                  <a:lnTo>
                    <a:pt x="677373" y="829172"/>
                  </a:lnTo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04720" y="3311880"/>
              <a:ext cx="5066030" cy="1423670"/>
            </a:xfrm>
            <a:custGeom>
              <a:avLst/>
              <a:gdLst/>
              <a:ahLst/>
              <a:cxnLst/>
              <a:rect l="l" t="t" r="r" b="b"/>
              <a:pathLst>
                <a:path w="5066030" h="1423670">
                  <a:moveTo>
                    <a:pt x="39573" y="261823"/>
                  </a:moveTo>
                  <a:lnTo>
                    <a:pt x="38087" y="254241"/>
                  </a:lnTo>
                  <a:lnTo>
                    <a:pt x="33972" y="248170"/>
                  </a:lnTo>
                  <a:lnTo>
                    <a:pt x="27800" y="244119"/>
                  </a:lnTo>
                  <a:lnTo>
                    <a:pt x="20066" y="242658"/>
                  </a:lnTo>
                  <a:lnTo>
                    <a:pt x="12344" y="244119"/>
                  </a:lnTo>
                  <a:lnTo>
                    <a:pt x="5956" y="248170"/>
                  </a:lnTo>
                  <a:lnTo>
                    <a:pt x="1612" y="254241"/>
                  </a:lnTo>
                  <a:lnTo>
                    <a:pt x="0" y="261823"/>
                  </a:lnTo>
                  <a:lnTo>
                    <a:pt x="1612" y="269722"/>
                  </a:lnTo>
                  <a:lnTo>
                    <a:pt x="5956" y="276174"/>
                  </a:lnTo>
                  <a:lnTo>
                    <a:pt x="12344" y="280517"/>
                  </a:lnTo>
                  <a:lnTo>
                    <a:pt x="20066" y="282117"/>
                  </a:lnTo>
                  <a:lnTo>
                    <a:pt x="27800" y="280517"/>
                  </a:lnTo>
                  <a:lnTo>
                    <a:pt x="33972" y="276174"/>
                  </a:lnTo>
                  <a:lnTo>
                    <a:pt x="38087" y="269722"/>
                  </a:lnTo>
                  <a:lnTo>
                    <a:pt x="39573" y="261823"/>
                  </a:lnTo>
                  <a:close/>
                </a:path>
                <a:path w="5066030" h="1423670">
                  <a:moveTo>
                    <a:pt x="39573" y="140779"/>
                  </a:moveTo>
                  <a:lnTo>
                    <a:pt x="38087" y="133070"/>
                  </a:lnTo>
                  <a:lnTo>
                    <a:pt x="33972" y="126923"/>
                  </a:lnTo>
                  <a:lnTo>
                    <a:pt x="27800" y="122859"/>
                  </a:lnTo>
                  <a:lnTo>
                    <a:pt x="20066" y="121386"/>
                  </a:lnTo>
                  <a:lnTo>
                    <a:pt x="12344" y="122859"/>
                  </a:lnTo>
                  <a:lnTo>
                    <a:pt x="5956" y="126923"/>
                  </a:lnTo>
                  <a:lnTo>
                    <a:pt x="1612" y="133070"/>
                  </a:lnTo>
                  <a:lnTo>
                    <a:pt x="0" y="140779"/>
                  </a:lnTo>
                  <a:lnTo>
                    <a:pt x="1612" y="148501"/>
                  </a:lnTo>
                  <a:lnTo>
                    <a:pt x="5956" y="154889"/>
                  </a:lnTo>
                  <a:lnTo>
                    <a:pt x="12344" y="159232"/>
                  </a:lnTo>
                  <a:lnTo>
                    <a:pt x="20066" y="160845"/>
                  </a:lnTo>
                  <a:lnTo>
                    <a:pt x="27800" y="159232"/>
                  </a:lnTo>
                  <a:lnTo>
                    <a:pt x="33972" y="154889"/>
                  </a:lnTo>
                  <a:lnTo>
                    <a:pt x="38087" y="148501"/>
                  </a:lnTo>
                  <a:lnTo>
                    <a:pt x="39573" y="140779"/>
                  </a:lnTo>
                  <a:close/>
                </a:path>
                <a:path w="5066030" h="1423670">
                  <a:moveTo>
                    <a:pt x="39573" y="19507"/>
                  </a:moveTo>
                  <a:lnTo>
                    <a:pt x="38087" y="11874"/>
                  </a:lnTo>
                  <a:lnTo>
                    <a:pt x="33972" y="5676"/>
                  </a:lnTo>
                  <a:lnTo>
                    <a:pt x="27800" y="1524"/>
                  </a:lnTo>
                  <a:lnTo>
                    <a:pt x="20066" y="0"/>
                  </a:lnTo>
                  <a:lnTo>
                    <a:pt x="12344" y="1524"/>
                  </a:lnTo>
                  <a:lnTo>
                    <a:pt x="5956" y="5676"/>
                  </a:lnTo>
                  <a:lnTo>
                    <a:pt x="1612" y="11874"/>
                  </a:lnTo>
                  <a:lnTo>
                    <a:pt x="0" y="19507"/>
                  </a:lnTo>
                  <a:lnTo>
                    <a:pt x="1612" y="27266"/>
                  </a:lnTo>
                  <a:lnTo>
                    <a:pt x="5956" y="33731"/>
                  </a:lnTo>
                  <a:lnTo>
                    <a:pt x="12344" y="38150"/>
                  </a:lnTo>
                  <a:lnTo>
                    <a:pt x="20066" y="39789"/>
                  </a:lnTo>
                  <a:lnTo>
                    <a:pt x="27800" y="38150"/>
                  </a:lnTo>
                  <a:lnTo>
                    <a:pt x="33972" y="33731"/>
                  </a:lnTo>
                  <a:lnTo>
                    <a:pt x="38087" y="27266"/>
                  </a:lnTo>
                  <a:lnTo>
                    <a:pt x="39573" y="19507"/>
                  </a:lnTo>
                  <a:close/>
                </a:path>
                <a:path w="5066030" h="1423670">
                  <a:moveTo>
                    <a:pt x="1749145" y="1403477"/>
                  </a:moveTo>
                  <a:lnTo>
                    <a:pt x="1747672" y="1395704"/>
                  </a:lnTo>
                  <a:lnTo>
                    <a:pt x="1743633" y="1389519"/>
                  </a:lnTo>
                  <a:lnTo>
                    <a:pt x="1737550" y="1385443"/>
                  </a:lnTo>
                  <a:lnTo>
                    <a:pt x="1729981" y="1383982"/>
                  </a:lnTo>
                  <a:lnTo>
                    <a:pt x="1722247" y="1385443"/>
                  </a:lnTo>
                  <a:lnTo>
                    <a:pt x="1716062" y="1389519"/>
                  </a:lnTo>
                  <a:lnTo>
                    <a:pt x="1711960" y="1395704"/>
                  </a:lnTo>
                  <a:lnTo>
                    <a:pt x="1710474" y="1403477"/>
                  </a:lnTo>
                  <a:lnTo>
                    <a:pt x="1711960" y="1411185"/>
                  </a:lnTo>
                  <a:lnTo>
                    <a:pt x="1716062" y="1417535"/>
                  </a:lnTo>
                  <a:lnTo>
                    <a:pt x="1722247" y="1421841"/>
                  </a:lnTo>
                  <a:lnTo>
                    <a:pt x="1729981" y="1423428"/>
                  </a:lnTo>
                  <a:lnTo>
                    <a:pt x="1737550" y="1421841"/>
                  </a:lnTo>
                  <a:lnTo>
                    <a:pt x="1743633" y="1417535"/>
                  </a:lnTo>
                  <a:lnTo>
                    <a:pt x="1747672" y="1411185"/>
                  </a:lnTo>
                  <a:lnTo>
                    <a:pt x="1749145" y="1403477"/>
                  </a:lnTo>
                  <a:close/>
                </a:path>
                <a:path w="5066030" h="1423670">
                  <a:moveTo>
                    <a:pt x="1749145" y="1282090"/>
                  </a:moveTo>
                  <a:lnTo>
                    <a:pt x="1747672" y="1274521"/>
                  </a:lnTo>
                  <a:lnTo>
                    <a:pt x="1743633" y="1268361"/>
                  </a:lnTo>
                  <a:lnTo>
                    <a:pt x="1737550" y="1264221"/>
                  </a:lnTo>
                  <a:lnTo>
                    <a:pt x="1729981" y="1262710"/>
                  </a:lnTo>
                  <a:lnTo>
                    <a:pt x="1722247" y="1264221"/>
                  </a:lnTo>
                  <a:lnTo>
                    <a:pt x="1716062" y="1268361"/>
                  </a:lnTo>
                  <a:lnTo>
                    <a:pt x="1711960" y="1274521"/>
                  </a:lnTo>
                  <a:lnTo>
                    <a:pt x="1710474" y="1282090"/>
                  </a:lnTo>
                  <a:lnTo>
                    <a:pt x="1711960" y="1289812"/>
                  </a:lnTo>
                  <a:lnTo>
                    <a:pt x="1716062" y="1296200"/>
                  </a:lnTo>
                  <a:lnTo>
                    <a:pt x="1722247" y="1300556"/>
                  </a:lnTo>
                  <a:lnTo>
                    <a:pt x="1729981" y="1302156"/>
                  </a:lnTo>
                  <a:lnTo>
                    <a:pt x="1737550" y="1300556"/>
                  </a:lnTo>
                  <a:lnTo>
                    <a:pt x="1743633" y="1296200"/>
                  </a:lnTo>
                  <a:lnTo>
                    <a:pt x="1747672" y="1289812"/>
                  </a:lnTo>
                  <a:lnTo>
                    <a:pt x="1749145" y="1282090"/>
                  </a:lnTo>
                  <a:close/>
                </a:path>
                <a:path w="5066030" h="1423670">
                  <a:moveTo>
                    <a:pt x="1749145" y="1160830"/>
                  </a:moveTo>
                  <a:lnTo>
                    <a:pt x="1747672" y="1153248"/>
                  </a:lnTo>
                  <a:lnTo>
                    <a:pt x="1743633" y="1147165"/>
                  </a:lnTo>
                  <a:lnTo>
                    <a:pt x="1737550" y="1143127"/>
                  </a:lnTo>
                  <a:lnTo>
                    <a:pt x="1729981" y="1141653"/>
                  </a:lnTo>
                  <a:lnTo>
                    <a:pt x="1722247" y="1143127"/>
                  </a:lnTo>
                  <a:lnTo>
                    <a:pt x="1716062" y="1147165"/>
                  </a:lnTo>
                  <a:lnTo>
                    <a:pt x="1711960" y="1153248"/>
                  </a:lnTo>
                  <a:lnTo>
                    <a:pt x="1710474" y="1160830"/>
                  </a:lnTo>
                  <a:lnTo>
                    <a:pt x="1711960" y="1168679"/>
                  </a:lnTo>
                  <a:lnTo>
                    <a:pt x="1716062" y="1175131"/>
                  </a:lnTo>
                  <a:lnTo>
                    <a:pt x="1722247" y="1179499"/>
                  </a:lnTo>
                  <a:lnTo>
                    <a:pt x="1729981" y="1181112"/>
                  </a:lnTo>
                  <a:lnTo>
                    <a:pt x="1737550" y="1179499"/>
                  </a:lnTo>
                  <a:lnTo>
                    <a:pt x="1743633" y="1175131"/>
                  </a:lnTo>
                  <a:lnTo>
                    <a:pt x="1747672" y="1168679"/>
                  </a:lnTo>
                  <a:lnTo>
                    <a:pt x="1749145" y="1160830"/>
                  </a:lnTo>
                  <a:close/>
                </a:path>
                <a:path w="5066030" h="1423670">
                  <a:moveTo>
                    <a:pt x="3826649" y="261823"/>
                  </a:moveTo>
                  <a:lnTo>
                    <a:pt x="3825163" y="254241"/>
                  </a:lnTo>
                  <a:lnTo>
                    <a:pt x="3821061" y="248170"/>
                  </a:lnTo>
                  <a:lnTo>
                    <a:pt x="3814876" y="244119"/>
                  </a:lnTo>
                  <a:lnTo>
                    <a:pt x="3807155" y="242658"/>
                  </a:lnTo>
                  <a:lnTo>
                    <a:pt x="3799433" y="244119"/>
                  </a:lnTo>
                  <a:lnTo>
                    <a:pt x="3793045" y="248170"/>
                  </a:lnTo>
                  <a:lnTo>
                    <a:pt x="3788689" y="254241"/>
                  </a:lnTo>
                  <a:lnTo>
                    <a:pt x="3787089" y="261823"/>
                  </a:lnTo>
                  <a:lnTo>
                    <a:pt x="3788689" y="269722"/>
                  </a:lnTo>
                  <a:lnTo>
                    <a:pt x="3793045" y="276174"/>
                  </a:lnTo>
                  <a:lnTo>
                    <a:pt x="3799433" y="280517"/>
                  </a:lnTo>
                  <a:lnTo>
                    <a:pt x="3807155" y="282117"/>
                  </a:lnTo>
                  <a:lnTo>
                    <a:pt x="3814876" y="280517"/>
                  </a:lnTo>
                  <a:lnTo>
                    <a:pt x="3821061" y="276174"/>
                  </a:lnTo>
                  <a:lnTo>
                    <a:pt x="3825163" y="269722"/>
                  </a:lnTo>
                  <a:lnTo>
                    <a:pt x="3826649" y="261823"/>
                  </a:lnTo>
                  <a:close/>
                </a:path>
                <a:path w="5066030" h="1423670">
                  <a:moveTo>
                    <a:pt x="3826649" y="140779"/>
                  </a:moveTo>
                  <a:lnTo>
                    <a:pt x="3825163" y="133070"/>
                  </a:lnTo>
                  <a:lnTo>
                    <a:pt x="3821061" y="126923"/>
                  </a:lnTo>
                  <a:lnTo>
                    <a:pt x="3814876" y="122859"/>
                  </a:lnTo>
                  <a:lnTo>
                    <a:pt x="3807155" y="121386"/>
                  </a:lnTo>
                  <a:lnTo>
                    <a:pt x="3799433" y="122859"/>
                  </a:lnTo>
                  <a:lnTo>
                    <a:pt x="3793045" y="126923"/>
                  </a:lnTo>
                  <a:lnTo>
                    <a:pt x="3788689" y="133070"/>
                  </a:lnTo>
                  <a:lnTo>
                    <a:pt x="3787089" y="140779"/>
                  </a:lnTo>
                  <a:lnTo>
                    <a:pt x="3788689" y="148501"/>
                  </a:lnTo>
                  <a:lnTo>
                    <a:pt x="3793045" y="154889"/>
                  </a:lnTo>
                  <a:lnTo>
                    <a:pt x="3799433" y="159232"/>
                  </a:lnTo>
                  <a:lnTo>
                    <a:pt x="3807155" y="160845"/>
                  </a:lnTo>
                  <a:lnTo>
                    <a:pt x="3814876" y="159232"/>
                  </a:lnTo>
                  <a:lnTo>
                    <a:pt x="3821061" y="154889"/>
                  </a:lnTo>
                  <a:lnTo>
                    <a:pt x="3825163" y="148501"/>
                  </a:lnTo>
                  <a:lnTo>
                    <a:pt x="3826649" y="140779"/>
                  </a:lnTo>
                  <a:close/>
                </a:path>
                <a:path w="5066030" h="1423670">
                  <a:moveTo>
                    <a:pt x="3826649" y="19507"/>
                  </a:moveTo>
                  <a:lnTo>
                    <a:pt x="3825163" y="11874"/>
                  </a:lnTo>
                  <a:lnTo>
                    <a:pt x="3821061" y="5676"/>
                  </a:lnTo>
                  <a:lnTo>
                    <a:pt x="3814876" y="1524"/>
                  </a:lnTo>
                  <a:lnTo>
                    <a:pt x="3807155" y="0"/>
                  </a:lnTo>
                  <a:lnTo>
                    <a:pt x="3799433" y="1524"/>
                  </a:lnTo>
                  <a:lnTo>
                    <a:pt x="3793045" y="5676"/>
                  </a:lnTo>
                  <a:lnTo>
                    <a:pt x="3788689" y="11874"/>
                  </a:lnTo>
                  <a:lnTo>
                    <a:pt x="3787089" y="19507"/>
                  </a:lnTo>
                  <a:lnTo>
                    <a:pt x="3788689" y="27266"/>
                  </a:lnTo>
                  <a:lnTo>
                    <a:pt x="3793045" y="33731"/>
                  </a:lnTo>
                  <a:lnTo>
                    <a:pt x="3799433" y="38150"/>
                  </a:lnTo>
                  <a:lnTo>
                    <a:pt x="3807155" y="39789"/>
                  </a:lnTo>
                  <a:lnTo>
                    <a:pt x="3814876" y="38150"/>
                  </a:lnTo>
                  <a:lnTo>
                    <a:pt x="3821061" y="33731"/>
                  </a:lnTo>
                  <a:lnTo>
                    <a:pt x="3825163" y="27266"/>
                  </a:lnTo>
                  <a:lnTo>
                    <a:pt x="3826649" y="19507"/>
                  </a:lnTo>
                  <a:close/>
                </a:path>
                <a:path w="5066030" h="1423670">
                  <a:moveTo>
                    <a:pt x="5065738" y="265188"/>
                  </a:moveTo>
                  <a:lnTo>
                    <a:pt x="4936401" y="210604"/>
                  </a:lnTo>
                  <a:lnTo>
                    <a:pt x="4958931" y="265188"/>
                  </a:lnTo>
                  <a:lnTo>
                    <a:pt x="4936401" y="319989"/>
                  </a:lnTo>
                  <a:lnTo>
                    <a:pt x="5065738" y="2651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32" y="566039"/>
              <a:ext cx="8454517" cy="2133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1417" y="621943"/>
              <a:ext cx="404495" cy="1212215"/>
            </a:xfrm>
            <a:custGeom>
              <a:avLst/>
              <a:gdLst/>
              <a:ahLst/>
              <a:cxnLst/>
              <a:rect l="l" t="t" r="r" b="b"/>
              <a:pathLst>
                <a:path w="404495" h="1212214">
                  <a:moveTo>
                    <a:pt x="282986" y="0"/>
                  </a:moveTo>
                  <a:lnTo>
                    <a:pt x="121263" y="0"/>
                  </a:lnTo>
                  <a:lnTo>
                    <a:pt x="73947" y="9441"/>
                  </a:lnTo>
                  <a:lnTo>
                    <a:pt x="35415" y="35263"/>
                  </a:lnTo>
                  <a:lnTo>
                    <a:pt x="9491" y="73715"/>
                  </a:lnTo>
                  <a:lnTo>
                    <a:pt x="0" y="121047"/>
                  </a:lnTo>
                  <a:lnTo>
                    <a:pt x="0" y="1090657"/>
                  </a:lnTo>
                  <a:lnTo>
                    <a:pt x="9491" y="1137662"/>
                  </a:lnTo>
                  <a:lnTo>
                    <a:pt x="35415" y="1176272"/>
                  </a:lnTo>
                  <a:lnTo>
                    <a:pt x="73947" y="1202420"/>
                  </a:lnTo>
                  <a:lnTo>
                    <a:pt x="121263" y="1212040"/>
                  </a:lnTo>
                  <a:lnTo>
                    <a:pt x="282986" y="1212040"/>
                  </a:lnTo>
                  <a:lnTo>
                    <a:pt x="330314" y="1202420"/>
                  </a:lnTo>
                  <a:lnTo>
                    <a:pt x="368764" y="1176272"/>
                  </a:lnTo>
                  <a:lnTo>
                    <a:pt x="394585" y="1137662"/>
                  </a:lnTo>
                  <a:lnTo>
                    <a:pt x="404025" y="1090657"/>
                  </a:lnTo>
                  <a:lnTo>
                    <a:pt x="404025" y="121047"/>
                  </a:lnTo>
                  <a:lnTo>
                    <a:pt x="394585" y="73715"/>
                  </a:lnTo>
                  <a:lnTo>
                    <a:pt x="368764" y="35263"/>
                  </a:lnTo>
                  <a:lnTo>
                    <a:pt x="330314" y="9441"/>
                  </a:lnTo>
                  <a:lnTo>
                    <a:pt x="282986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1417" y="621943"/>
              <a:ext cx="404495" cy="1212215"/>
            </a:xfrm>
            <a:custGeom>
              <a:avLst/>
              <a:gdLst/>
              <a:ahLst/>
              <a:cxnLst/>
              <a:rect l="l" t="t" r="r" b="b"/>
              <a:pathLst>
                <a:path w="404495" h="1212214">
                  <a:moveTo>
                    <a:pt x="404025" y="1090657"/>
                  </a:moveTo>
                  <a:lnTo>
                    <a:pt x="394585" y="1137662"/>
                  </a:lnTo>
                  <a:lnTo>
                    <a:pt x="368764" y="1176272"/>
                  </a:lnTo>
                  <a:lnTo>
                    <a:pt x="330314" y="1202420"/>
                  </a:lnTo>
                  <a:lnTo>
                    <a:pt x="282986" y="1212040"/>
                  </a:lnTo>
                  <a:lnTo>
                    <a:pt x="121263" y="1212040"/>
                  </a:lnTo>
                  <a:lnTo>
                    <a:pt x="73947" y="1202420"/>
                  </a:lnTo>
                  <a:lnTo>
                    <a:pt x="35415" y="1176272"/>
                  </a:lnTo>
                  <a:lnTo>
                    <a:pt x="9491" y="1137662"/>
                  </a:lnTo>
                  <a:lnTo>
                    <a:pt x="0" y="1090657"/>
                  </a:lnTo>
                  <a:lnTo>
                    <a:pt x="0" y="121047"/>
                  </a:lnTo>
                  <a:lnTo>
                    <a:pt x="9491" y="73715"/>
                  </a:lnTo>
                  <a:lnTo>
                    <a:pt x="35415" y="35263"/>
                  </a:lnTo>
                  <a:lnTo>
                    <a:pt x="73947" y="9441"/>
                  </a:lnTo>
                  <a:lnTo>
                    <a:pt x="121263" y="0"/>
                  </a:lnTo>
                  <a:lnTo>
                    <a:pt x="282986" y="0"/>
                  </a:lnTo>
                  <a:lnTo>
                    <a:pt x="330314" y="9441"/>
                  </a:lnTo>
                  <a:lnTo>
                    <a:pt x="368764" y="35263"/>
                  </a:lnTo>
                  <a:lnTo>
                    <a:pt x="394585" y="73715"/>
                  </a:lnTo>
                  <a:lnTo>
                    <a:pt x="404025" y="121047"/>
                  </a:lnTo>
                  <a:lnTo>
                    <a:pt x="404025" y="1090657"/>
                  </a:lnTo>
                  <a:close/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86441" y="688407"/>
              <a:ext cx="97790" cy="981710"/>
            </a:xfrm>
            <a:custGeom>
              <a:avLst/>
              <a:gdLst/>
              <a:ahLst/>
              <a:cxnLst/>
              <a:rect l="l" t="t" r="r" b="b"/>
              <a:pathLst>
                <a:path w="97789" h="981710">
                  <a:moveTo>
                    <a:pt x="56933" y="395644"/>
                  </a:moveTo>
                  <a:lnTo>
                    <a:pt x="47675" y="389641"/>
                  </a:lnTo>
                  <a:lnTo>
                    <a:pt x="27500" y="370987"/>
                  </a:lnTo>
                  <a:lnTo>
                    <a:pt x="7808" y="338714"/>
                  </a:lnTo>
                  <a:lnTo>
                    <a:pt x="0" y="291858"/>
                  </a:lnTo>
                  <a:lnTo>
                    <a:pt x="10719" y="250992"/>
                  </a:lnTo>
                  <a:lnTo>
                    <a:pt x="34920" y="215555"/>
                  </a:lnTo>
                  <a:lnTo>
                    <a:pt x="63489" y="181721"/>
                  </a:lnTo>
                  <a:lnTo>
                    <a:pt x="87313" y="145665"/>
                  </a:lnTo>
                  <a:lnTo>
                    <a:pt x="97279" y="103562"/>
                  </a:lnTo>
                  <a:lnTo>
                    <a:pt x="89032" y="53572"/>
                  </a:lnTo>
                  <a:lnTo>
                    <a:pt x="70886" y="21729"/>
                  </a:lnTo>
                  <a:lnTo>
                    <a:pt x="52741" y="4912"/>
                  </a:lnTo>
                  <a:lnTo>
                    <a:pt x="44493" y="0"/>
                  </a:lnTo>
                </a:path>
                <a:path w="97789" h="981710">
                  <a:moveTo>
                    <a:pt x="44493" y="387911"/>
                  </a:moveTo>
                  <a:lnTo>
                    <a:pt x="52741" y="392853"/>
                  </a:lnTo>
                  <a:lnTo>
                    <a:pt x="70886" y="409710"/>
                  </a:lnTo>
                  <a:lnTo>
                    <a:pt x="89032" y="441531"/>
                  </a:lnTo>
                  <a:lnTo>
                    <a:pt x="97279" y="491361"/>
                  </a:lnTo>
                  <a:lnTo>
                    <a:pt x="87313" y="533622"/>
                  </a:lnTo>
                  <a:lnTo>
                    <a:pt x="63489" y="569733"/>
                  </a:lnTo>
                  <a:lnTo>
                    <a:pt x="34920" y="603499"/>
                  </a:lnTo>
                  <a:lnTo>
                    <a:pt x="10719" y="638723"/>
                  </a:lnTo>
                  <a:lnTo>
                    <a:pt x="0" y="679208"/>
                  </a:lnTo>
                  <a:lnTo>
                    <a:pt x="7808" y="726389"/>
                  </a:lnTo>
                  <a:lnTo>
                    <a:pt x="27500" y="758828"/>
                  </a:lnTo>
                  <a:lnTo>
                    <a:pt x="47675" y="777543"/>
                  </a:lnTo>
                  <a:lnTo>
                    <a:pt x="56933" y="783555"/>
                  </a:lnTo>
                  <a:lnTo>
                    <a:pt x="56933" y="981378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61112" y="1607468"/>
              <a:ext cx="165100" cy="194945"/>
            </a:xfrm>
            <a:custGeom>
              <a:avLst/>
              <a:gdLst/>
              <a:ahLst/>
              <a:cxnLst/>
              <a:rect l="l" t="t" r="r" b="b"/>
              <a:pathLst>
                <a:path w="165100" h="194944">
                  <a:moveTo>
                    <a:pt x="164972" y="0"/>
                  </a:moveTo>
                  <a:lnTo>
                    <a:pt x="82262" y="34520"/>
                  </a:lnTo>
                  <a:lnTo>
                    <a:pt x="0" y="0"/>
                  </a:lnTo>
                  <a:lnTo>
                    <a:pt x="82262" y="194459"/>
                  </a:lnTo>
                  <a:lnTo>
                    <a:pt x="16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5003" y="621943"/>
              <a:ext cx="807720" cy="1212215"/>
            </a:xfrm>
            <a:custGeom>
              <a:avLst/>
              <a:gdLst/>
              <a:ahLst/>
              <a:cxnLst/>
              <a:rect l="l" t="t" r="r" b="b"/>
              <a:pathLst>
                <a:path w="807720" h="1212214">
                  <a:moveTo>
                    <a:pt x="565411" y="0"/>
                  </a:moveTo>
                  <a:lnTo>
                    <a:pt x="242415" y="0"/>
                  </a:lnTo>
                  <a:lnTo>
                    <a:pt x="177994" y="4288"/>
                  </a:lnTo>
                  <a:lnTo>
                    <a:pt x="120093" y="16413"/>
                  </a:lnTo>
                  <a:lnTo>
                    <a:pt x="71026" y="35263"/>
                  </a:lnTo>
                  <a:lnTo>
                    <a:pt x="33111" y="59726"/>
                  </a:lnTo>
                  <a:lnTo>
                    <a:pt x="0" y="121047"/>
                  </a:lnTo>
                  <a:lnTo>
                    <a:pt x="0" y="1090657"/>
                  </a:lnTo>
                  <a:lnTo>
                    <a:pt x="33111" y="1151666"/>
                  </a:lnTo>
                  <a:lnTo>
                    <a:pt x="71026" y="1176272"/>
                  </a:lnTo>
                  <a:lnTo>
                    <a:pt x="120093" y="1195340"/>
                  </a:lnTo>
                  <a:lnTo>
                    <a:pt x="177994" y="1207664"/>
                  </a:lnTo>
                  <a:lnTo>
                    <a:pt x="242415" y="1212040"/>
                  </a:lnTo>
                  <a:lnTo>
                    <a:pt x="565411" y="1212040"/>
                  </a:lnTo>
                  <a:lnTo>
                    <a:pt x="629824" y="1207664"/>
                  </a:lnTo>
                  <a:lnTo>
                    <a:pt x="687705" y="1195340"/>
                  </a:lnTo>
                  <a:lnTo>
                    <a:pt x="736744" y="1176272"/>
                  </a:lnTo>
                  <a:lnTo>
                    <a:pt x="774632" y="1151666"/>
                  </a:lnTo>
                  <a:lnTo>
                    <a:pt x="807715" y="1090657"/>
                  </a:lnTo>
                  <a:lnTo>
                    <a:pt x="807715" y="121047"/>
                  </a:lnTo>
                  <a:lnTo>
                    <a:pt x="774632" y="59726"/>
                  </a:lnTo>
                  <a:lnTo>
                    <a:pt x="736744" y="35263"/>
                  </a:lnTo>
                  <a:lnTo>
                    <a:pt x="687705" y="16413"/>
                  </a:lnTo>
                  <a:lnTo>
                    <a:pt x="629824" y="4288"/>
                  </a:lnTo>
                  <a:lnTo>
                    <a:pt x="565411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5003" y="621943"/>
              <a:ext cx="807720" cy="1212215"/>
            </a:xfrm>
            <a:custGeom>
              <a:avLst/>
              <a:gdLst/>
              <a:ahLst/>
              <a:cxnLst/>
              <a:rect l="l" t="t" r="r" b="b"/>
              <a:pathLst>
                <a:path w="807720" h="1212214">
                  <a:moveTo>
                    <a:pt x="807715" y="1090657"/>
                  </a:moveTo>
                  <a:lnTo>
                    <a:pt x="799059" y="1122726"/>
                  </a:lnTo>
                  <a:lnTo>
                    <a:pt x="774632" y="1151666"/>
                  </a:lnTo>
                  <a:lnTo>
                    <a:pt x="736744" y="1176272"/>
                  </a:lnTo>
                  <a:lnTo>
                    <a:pt x="687705" y="1195340"/>
                  </a:lnTo>
                  <a:lnTo>
                    <a:pt x="629824" y="1207664"/>
                  </a:lnTo>
                  <a:lnTo>
                    <a:pt x="565411" y="1212040"/>
                  </a:lnTo>
                  <a:lnTo>
                    <a:pt x="242415" y="1212040"/>
                  </a:lnTo>
                  <a:lnTo>
                    <a:pt x="177994" y="1207664"/>
                  </a:lnTo>
                  <a:lnTo>
                    <a:pt x="120093" y="1195340"/>
                  </a:lnTo>
                  <a:lnTo>
                    <a:pt x="71026" y="1176272"/>
                  </a:lnTo>
                  <a:lnTo>
                    <a:pt x="33111" y="1151666"/>
                  </a:lnTo>
                  <a:lnTo>
                    <a:pt x="0" y="1090657"/>
                  </a:lnTo>
                  <a:lnTo>
                    <a:pt x="0" y="121047"/>
                  </a:lnTo>
                  <a:lnTo>
                    <a:pt x="33111" y="59726"/>
                  </a:lnTo>
                  <a:lnTo>
                    <a:pt x="71026" y="35263"/>
                  </a:lnTo>
                  <a:lnTo>
                    <a:pt x="120093" y="16413"/>
                  </a:lnTo>
                  <a:lnTo>
                    <a:pt x="177994" y="4288"/>
                  </a:lnTo>
                  <a:lnTo>
                    <a:pt x="242415" y="0"/>
                  </a:lnTo>
                  <a:lnTo>
                    <a:pt x="565411" y="0"/>
                  </a:lnTo>
                  <a:lnTo>
                    <a:pt x="629824" y="4288"/>
                  </a:lnTo>
                  <a:lnTo>
                    <a:pt x="687705" y="16413"/>
                  </a:lnTo>
                  <a:lnTo>
                    <a:pt x="736744" y="35263"/>
                  </a:lnTo>
                  <a:lnTo>
                    <a:pt x="774632" y="59726"/>
                  </a:lnTo>
                  <a:lnTo>
                    <a:pt x="807715" y="121047"/>
                  </a:lnTo>
                  <a:lnTo>
                    <a:pt x="807715" y="1090657"/>
                  </a:lnTo>
                  <a:close/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3398" y="688407"/>
              <a:ext cx="99060" cy="981710"/>
            </a:xfrm>
            <a:custGeom>
              <a:avLst/>
              <a:gdLst/>
              <a:ahLst/>
              <a:cxnLst/>
              <a:rect l="l" t="t" r="r" b="b"/>
              <a:pathLst>
                <a:path w="99060" h="981710">
                  <a:moveTo>
                    <a:pt x="58166" y="395644"/>
                  </a:moveTo>
                  <a:lnTo>
                    <a:pt x="48841" y="389641"/>
                  </a:lnTo>
                  <a:lnTo>
                    <a:pt x="28452" y="370987"/>
                  </a:lnTo>
                  <a:lnTo>
                    <a:pt x="8379" y="338714"/>
                  </a:lnTo>
                  <a:lnTo>
                    <a:pt x="0" y="291858"/>
                  </a:lnTo>
                  <a:lnTo>
                    <a:pt x="11321" y="250992"/>
                  </a:lnTo>
                  <a:lnTo>
                    <a:pt x="35886" y="215555"/>
                  </a:lnTo>
                  <a:lnTo>
                    <a:pt x="64643" y="181721"/>
                  </a:lnTo>
                  <a:lnTo>
                    <a:pt x="88536" y="145665"/>
                  </a:lnTo>
                  <a:lnTo>
                    <a:pt x="98512" y="103562"/>
                  </a:lnTo>
                  <a:lnTo>
                    <a:pt x="90247" y="53572"/>
                  </a:lnTo>
                  <a:lnTo>
                    <a:pt x="72063" y="21729"/>
                  </a:lnTo>
                  <a:lnTo>
                    <a:pt x="53879" y="4912"/>
                  </a:lnTo>
                  <a:lnTo>
                    <a:pt x="45613" y="0"/>
                  </a:lnTo>
                </a:path>
                <a:path w="99060" h="981710">
                  <a:moveTo>
                    <a:pt x="45613" y="387911"/>
                  </a:moveTo>
                  <a:lnTo>
                    <a:pt x="53879" y="392853"/>
                  </a:lnTo>
                  <a:lnTo>
                    <a:pt x="72063" y="409710"/>
                  </a:lnTo>
                  <a:lnTo>
                    <a:pt x="90247" y="441531"/>
                  </a:lnTo>
                  <a:lnTo>
                    <a:pt x="98512" y="491361"/>
                  </a:lnTo>
                  <a:lnTo>
                    <a:pt x="88536" y="533622"/>
                  </a:lnTo>
                  <a:lnTo>
                    <a:pt x="64643" y="569733"/>
                  </a:lnTo>
                  <a:lnTo>
                    <a:pt x="35886" y="603499"/>
                  </a:lnTo>
                  <a:lnTo>
                    <a:pt x="11321" y="638723"/>
                  </a:lnTo>
                  <a:lnTo>
                    <a:pt x="0" y="679208"/>
                  </a:lnTo>
                  <a:lnTo>
                    <a:pt x="8379" y="726389"/>
                  </a:lnTo>
                  <a:lnTo>
                    <a:pt x="28452" y="758828"/>
                  </a:lnTo>
                  <a:lnTo>
                    <a:pt x="48841" y="777543"/>
                  </a:lnTo>
                  <a:lnTo>
                    <a:pt x="58166" y="783555"/>
                  </a:lnTo>
                  <a:lnTo>
                    <a:pt x="58166" y="981378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9191" y="1607468"/>
              <a:ext cx="164465" cy="194945"/>
            </a:xfrm>
            <a:custGeom>
              <a:avLst/>
              <a:gdLst/>
              <a:ahLst/>
              <a:cxnLst/>
              <a:rect l="l" t="t" r="r" b="b"/>
              <a:pathLst>
                <a:path w="164464" h="194944">
                  <a:moveTo>
                    <a:pt x="164187" y="0"/>
                  </a:moveTo>
                  <a:lnTo>
                    <a:pt x="82374" y="34520"/>
                  </a:lnTo>
                  <a:lnTo>
                    <a:pt x="0" y="0"/>
                  </a:lnTo>
                  <a:lnTo>
                    <a:pt x="82374" y="194459"/>
                  </a:lnTo>
                  <a:lnTo>
                    <a:pt x="164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30531" y="688407"/>
              <a:ext cx="97790" cy="981710"/>
            </a:xfrm>
            <a:custGeom>
              <a:avLst/>
              <a:gdLst/>
              <a:ahLst/>
              <a:cxnLst/>
              <a:rect l="l" t="t" r="r" b="b"/>
              <a:pathLst>
                <a:path w="97789" h="981710">
                  <a:moveTo>
                    <a:pt x="57045" y="395644"/>
                  </a:moveTo>
                  <a:lnTo>
                    <a:pt x="47785" y="389641"/>
                  </a:lnTo>
                  <a:lnTo>
                    <a:pt x="27598" y="370987"/>
                  </a:lnTo>
                  <a:lnTo>
                    <a:pt x="7873" y="338714"/>
                  </a:lnTo>
                  <a:lnTo>
                    <a:pt x="0" y="291858"/>
                  </a:lnTo>
                  <a:lnTo>
                    <a:pt x="10797" y="250992"/>
                  </a:lnTo>
                  <a:lnTo>
                    <a:pt x="35087" y="215555"/>
                  </a:lnTo>
                  <a:lnTo>
                    <a:pt x="63739" y="181721"/>
                  </a:lnTo>
                  <a:lnTo>
                    <a:pt x="87625" y="145665"/>
                  </a:lnTo>
                  <a:lnTo>
                    <a:pt x="97616" y="103562"/>
                  </a:lnTo>
                  <a:lnTo>
                    <a:pt x="89315" y="53572"/>
                  </a:lnTo>
                  <a:lnTo>
                    <a:pt x="71054" y="21729"/>
                  </a:lnTo>
                  <a:lnTo>
                    <a:pt x="52793" y="4912"/>
                  </a:lnTo>
                  <a:lnTo>
                    <a:pt x="44493" y="0"/>
                  </a:lnTo>
                </a:path>
                <a:path w="97789" h="981710">
                  <a:moveTo>
                    <a:pt x="44493" y="387911"/>
                  </a:moveTo>
                  <a:lnTo>
                    <a:pt x="52793" y="392853"/>
                  </a:lnTo>
                  <a:lnTo>
                    <a:pt x="71054" y="409710"/>
                  </a:lnTo>
                  <a:lnTo>
                    <a:pt x="89315" y="441531"/>
                  </a:lnTo>
                  <a:lnTo>
                    <a:pt x="97616" y="491361"/>
                  </a:lnTo>
                  <a:lnTo>
                    <a:pt x="87625" y="533622"/>
                  </a:lnTo>
                  <a:lnTo>
                    <a:pt x="63739" y="569733"/>
                  </a:lnTo>
                  <a:lnTo>
                    <a:pt x="35087" y="603499"/>
                  </a:lnTo>
                  <a:lnTo>
                    <a:pt x="10797" y="638723"/>
                  </a:lnTo>
                  <a:lnTo>
                    <a:pt x="0" y="679208"/>
                  </a:lnTo>
                  <a:lnTo>
                    <a:pt x="7873" y="726389"/>
                  </a:lnTo>
                  <a:lnTo>
                    <a:pt x="27598" y="758828"/>
                  </a:lnTo>
                  <a:lnTo>
                    <a:pt x="47785" y="777543"/>
                  </a:lnTo>
                  <a:lnTo>
                    <a:pt x="57045" y="783555"/>
                  </a:lnTo>
                  <a:lnTo>
                    <a:pt x="57045" y="981378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05203" y="1607468"/>
              <a:ext cx="165100" cy="194945"/>
            </a:xfrm>
            <a:custGeom>
              <a:avLst/>
              <a:gdLst/>
              <a:ahLst/>
              <a:cxnLst/>
              <a:rect l="l" t="t" r="r" b="b"/>
              <a:pathLst>
                <a:path w="165100" h="194944">
                  <a:moveTo>
                    <a:pt x="164972" y="0"/>
                  </a:moveTo>
                  <a:lnTo>
                    <a:pt x="82374" y="34520"/>
                  </a:lnTo>
                  <a:lnTo>
                    <a:pt x="0" y="0"/>
                  </a:lnTo>
                  <a:lnTo>
                    <a:pt x="82374" y="194459"/>
                  </a:lnTo>
                  <a:lnTo>
                    <a:pt x="16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0124" y="621943"/>
              <a:ext cx="403860" cy="1212215"/>
            </a:xfrm>
            <a:custGeom>
              <a:avLst/>
              <a:gdLst/>
              <a:ahLst/>
              <a:cxnLst/>
              <a:rect l="l" t="t" r="r" b="b"/>
              <a:pathLst>
                <a:path w="403860" h="1212214">
                  <a:moveTo>
                    <a:pt x="282649" y="0"/>
                  </a:moveTo>
                  <a:lnTo>
                    <a:pt x="120927" y="0"/>
                  </a:lnTo>
                  <a:lnTo>
                    <a:pt x="73663" y="9441"/>
                  </a:lnTo>
                  <a:lnTo>
                    <a:pt x="35247" y="35263"/>
                  </a:lnTo>
                  <a:lnTo>
                    <a:pt x="9438" y="73715"/>
                  </a:lnTo>
                  <a:lnTo>
                    <a:pt x="0" y="121047"/>
                  </a:lnTo>
                  <a:lnTo>
                    <a:pt x="0" y="1090657"/>
                  </a:lnTo>
                  <a:lnTo>
                    <a:pt x="9438" y="1137662"/>
                  </a:lnTo>
                  <a:lnTo>
                    <a:pt x="35247" y="1176272"/>
                  </a:lnTo>
                  <a:lnTo>
                    <a:pt x="73663" y="1202420"/>
                  </a:lnTo>
                  <a:lnTo>
                    <a:pt x="120927" y="1212040"/>
                  </a:lnTo>
                  <a:lnTo>
                    <a:pt x="282649" y="1212040"/>
                  </a:lnTo>
                  <a:lnTo>
                    <a:pt x="329930" y="1202420"/>
                  </a:lnTo>
                  <a:lnTo>
                    <a:pt x="368386" y="1176272"/>
                  </a:lnTo>
                  <a:lnTo>
                    <a:pt x="394233" y="1137662"/>
                  </a:lnTo>
                  <a:lnTo>
                    <a:pt x="403689" y="1090657"/>
                  </a:lnTo>
                  <a:lnTo>
                    <a:pt x="403689" y="121047"/>
                  </a:lnTo>
                  <a:lnTo>
                    <a:pt x="394233" y="73715"/>
                  </a:lnTo>
                  <a:lnTo>
                    <a:pt x="368386" y="35263"/>
                  </a:lnTo>
                  <a:lnTo>
                    <a:pt x="329930" y="9441"/>
                  </a:lnTo>
                  <a:lnTo>
                    <a:pt x="282649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30124" y="621943"/>
              <a:ext cx="403860" cy="1212215"/>
            </a:xfrm>
            <a:custGeom>
              <a:avLst/>
              <a:gdLst/>
              <a:ahLst/>
              <a:cxnLst/>
              <a:rect l="l" t="t" r="r" b="b"/>
              <a:pathLst>
                <a:path w="403860" h="1212214">
                  <a:moveTo>
                    <a:pt x="403689" y="1090657"/>
                  </a:moveTo>
                  <a:lnTo>
                    <a:pt x="394233" y="1137662"/>
                  </a:lnTo>
                  <a:lnTo>
                    <a:pt x="368386" y="1176272"/>
                  </a:lnTo>
                  <a:lnTo>
                    <a:pt x="329930" y="1202420"/>
                  </a:lnTo>
                  <a:lnTo>
                    <a:pt x="282649" y="1212040"/>
                  </a:lnTo>
                  <a:lnTo>
                    <a:pt x="120927" y="1212040"/>
                  </a:lnTo>
                  <a:lnTo>
                    <a:pt x="73663" y="1202420"/>
                  </a:lnTo>
                  <a:lnTo>
                    <a:pt x="35247" y="1176272"/>
                  </a:lnTo>
                  <a:lnTo>
                    <a:pt x="9438" y="1137662"/>
                  </a:lnTo>
                  <a:lnTo>
                    <a:pt x="0" y="1090657"/>
                  </a:lnTo>
                  <a:lnTo>
                    <a:pt x="0" y="121047"/>
                  </a:lnTo>
                  <a:lnTo>
                    <a:pt x="9438" y="73715"/>
                  </a:lnTo>
                  <a:lnTo>
                    <a:pt x="35247" y="35263"/>
                  </a:lnTo>
                  <a:lnTo>
                    <a:pt x="73663" y="9441"/>
                  </a:lnTo>
                  <a:lnTo>
                    <a:pt x="120927" y="0"/>
                  </a:lnTo>
                  <a:lnTo>
                    <a:pt x="282649" y="0"/>
                  </a:lnTo>
                  <a:lnTo>
                    <a:pt x="329930" y="9441"/>
                  </a:lnTo>
                  <a:lnTo>
                    <a:pt x="368386" y="35263"/>
                  </a:lnTo>
                  <a:lnTo>
                    <a:pt x="394233" y="73715"/>
                  </a:lnTo>
                  <a:lnTo>
                    <a:pt x="403689" y="121047"/>
                  </a:lnTo>
                  <a:lnTo>
                    <a:pt x="403689" y="1090657"/>
                  </a:lnTo>
                  <a:close/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74700" y="688407"/>
              <a:ext cx="97790" cy="981710"/>
            </a:xfrm>
            <a:custGeom>
              <a:avLst/>
              <a:gdLst/>
              <a:ahLst/>
              <a:cxnLst/>
              <a:rect l="l" t="t" r="r" b="b"/>
              <a:pathLst>
                <a:path w="97789" h="981710">
                  <a:moveTo>
                    <a:pt x="57045" y="395644"/>
                  </a:moveTo>
                  <a:lnTo>
                    <a:pt x="47785" y="389641"/>
                  </a:lnTo>
                  <a:lnTo>
                    <a:pt x="27598" y="370987"/>
                  </a:lnTo>
                  <a:lnTo>
                    <a:pt x="7873" y="338714"/>
                  </a:lnTo>
                  <a:lnTo>
                    <a:pt x="0" y="291858"/>
                  </a:lnTo>
                  <a:lnTo>
                    <a:pt x="10809" y="250992"/>
                  </a:lnTo>
                  <a:lnTo>
                    <a:pt x="35126" y="215555"/>
                  </a:lnTo>
                  <a:lnTo>
                    <a:pt x="63812" y="181721"/>
                  </a:lnTo>
                  <a:lnTo>
                    <a:pt x="87725" y="145665"/>
                  </a:lnTo>
                  <a:lnTo>
                    <a:pt x="97728" y="103562"/>
                  </a:lnTo>
                  <a:lnTo>
                    <a:pt x="89427" y="53572"/>
                  </a:lnTo>
                  <a:lnTo>
                    <a:pt x="71166" y="21729"/>
                  </a:lnTo>
                  <a:lnTo>
                    <a:pt x="52905" y="4912"/>
                  </a:lnTo>
                  <a:lnTo>
                    <a:pt x="44605" y="0"/>
                  </a:lnTo>
                </a:path>
                <a:path w="97789" h="981710">
                  <a:moveTo>
                    <a:pt x="44605" y="387911"/>
                  </a:moveTo>
                  <a:lnTo>
                    <a:pt x="52905" y="392853"/>
                  </a:lnTo>
                  <a:lnTo>
                    <a:pt x="71166" y="409710"/>
                  </a:lnTo>
                  <a:lnTo>
                    <a:pt x="89427" y="441531"/>
                  </a:lnTo>
                  <a:lnTo>
                    <a:pt x="97728" y="491361"/>
                  </a:lnTo>
                  <a:lnTo>
                    <a:pt x="87725" y="533622"/>
                  </a:lnTo>
                  <a:lnTo>
                    <a:pt x="63812" y="569733"/>
                  </a:lnTo>
                  <a:lnTo>
                    <a:pt x="35126" y="603499"/>
                  </a:lnTo>
                  <a:lnTo>
                    <a:pt x="10809" y="638723"/>
                  </a:lnTo>
                  <a:lnTo>
                    <a:pt x="0" y="679208"/>
                  </a:lnTo>
                  <a:lnTo>
                    <a:pt x="7873" y="726389"/>
                  </a:lnTo>
                  <a:lnTo>
                    <a:pt x="27598" y="758828"/>
                  </a:lnTo>
                  <a:lnTo>
                    <a:pt x="47785" y="777543"/>
                  </a:lnTo>
                  <a:lnTo>
                    <a:pt x="57045" y="783555"/>
                  </a:lnTo>
                  <a:lnTo>
                    <a:pt x="57045" y="981378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49483" y="1607468"/>
              <a:ext cx="165100" cy="194945"/>
            </a:xfrm>
            <a:custGeom>
              <a:avLst/>
              <a:gdLst/>
              <a:ahLst/>
              <a:cxnLst/>
              <a:rect l="l" t="t" r="r" b="b"/>
              <a:pathLst>
                <a:path w="165100" h="194944">
                  <a:moveTo>
                    <a:pt x="164972" y="0"/>
                  </a:moveTo>
                  <a:lnTo>
                    <a:pt x="82262" y="34520"/>
                  </a:lnTo>
                  <a:lnTo>
                    <a:pt x="0" y="0"/>
                  </a:lnTo>
                  <a:lnTo>
                    <a:pt x="82262" y="194459"/>
                  </a:lnTo>
                  <a:lnTo>
                    <a:pt x="16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35301" y="2843046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4">
                  <a:moveTo>
                    <a:pt x="1110650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650" y="404050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5301" y="2843046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4">
                  <a:moveTo>
                    <a:pt x="1110650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764" y="3449402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3938"/>
                  </a:lnTo>
                  <a:lnTo>
                    <a:pt x="1110650" y="403938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3764" y="3449402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3938"/>
                  </a:moveTo>
                  <a:lnTo>
                    <a:pt x="0" y="403938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3938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88618" y="3853341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650" y="404050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88618" y="3853341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4875" y="466133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4" h="404495">
                  <a:moveTo>
                    <a:pt x="1110426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426" y="404050"/>
                  </a:lnTo>
                  <a:lnTo>
                    <a:pt x="1110426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4875" y="466133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4" h="404495">
                  <a:moveTo>
                    <a:pt x="1110426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426" y="0"/>
                  </a:lnTo>
                  <a:lnTo>
                    <a:pt x="1110426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1616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95" y="0"/>
                  </a:moveTo>
                  <a:lnTo>
                    <a:pt x="0" y="0"/>
                  </a:lnTo>
                  <a:lnTo>
                    <a:pt x="0" y="404017"/>
                  </a:lnTo>
                  <a:lnTo>
                    <a:pt x="1110695" y="404017"/>
                  </a:lnTo>
                  <a:lnTo>
                    <a:pt x="1110695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616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95" y="404017"/>
                  </a:moveTo>
                  <a:lnTo>
                    <a:pt x="0" y="404017"/>
                  </a:lnTo>
                  <a:lnTo>
                    <a:pt x="0" y="0"/>
                  </a:lnTo>
                  <a:lnTo>
                    <a:pt x="1110695" y="0"/>
                  </a:lnTo>
                  <a:lnTo>
                    <a:pt x="1110695" y="404017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59902" y="2237138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4">
                  <a:moveTo>
                    <a:pt x="1110650" y="0"/>
                  </a:moveTo>
                  <a:lnTo>
                    <a:pt x="0" y="0"/>
                  </a:lnTo>
                  <a:lnTo>
                    <a:pt x="0" y="403938"/>
                  </a:lnTo>
                  <a:lnTo>
                    <a:pt x="1110650" y="403938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9902" y="2237138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4">
                  <a:moveTo>
                    <a:pt x="1110650" y="403938"/>
                  </a:moveTo>
                  <a:lnTo>
                    <a:pt x="0" y="403938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3938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951931" y="2307540"/>
            <a:ext cx="476250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5" dirty="0">
                <a:latin typeface="Times New Roman"/>
                <a:cs typeface="Times New Roman"/>
              </a:rPr>
              <a:t>signals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10924" y="2237139"/>
            <a:ext cx="1111250" cy="272510"/>
          </a:xfrm>
          <a:prstGeom prst="rect">
            <a:avLst/>
          </a:prstGeom>
          <a:solidFill>
            <a:srgbClr val="B1E6F8"/>
          </a:solidFill>
          <a:ln w="16694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685"/>
              </a:spcBef>
            </a:pPr>
            <a:r>
              <a:rPr sz="1200" b="1" spc="10" dirty="0">
                <a:latin typeface="Times New Roman"/>
                <a:cs typeface="Times New Roman"/>
              </a:rPr>
              <a:t>system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calls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35303" y="2843047"/>
            <a:ext cx="1111250" cy="364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830" algn="ctr">
              <a:lnSpc>
                <a:spcPts val="1350"/>
              </a:lnSpc>
            </a:pPr>
            <a:r>
              <a:rPr sz="1200" b="1" spc="5" dirty="0">
                <a:latin typeface="Times New Roman"/>
                <a:cs typeface="Times New Roman"/>
              </a:rPr>
              <a:t>processes</a:t>
            </a:r>
            <a:endParaRPr sz="1200">
              <a:latin typeface="Times New Roman"/>
              <a:cs typeface="Times New Roman"/>
            </a:endParaRPr>
          </a:p>
          <a:p>
            <a:pPr marR="38100" algn="ctr">
              <a:lnSpc>
                <a:spcPct val="100000"/>
              </a:lnSpc>
              <a:spcBef>
                <a:spcPts val="40"/>
              </a:spcBef>
            </a:pPr>
            <a:r>
              <a:rPr sz="1200" b="1" spc="25" dirty="0">
                <a:latin typeface="Times New Roman"/>
                <a:cs typeface="Times New Roman"/>
              </a:rPr>
              <a:t>&amp;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scheduler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29068" y="3430582"/>
            <a:ext cx="581025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1435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virtual 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25" dirty="0">
                <a:latin typeface="Times New Roman"/>
                <a:cs typeface="Times New Roman"/>
              </a:rPr>
              <a:t>m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20" dirty="0">
                <a:latin typeface="Times New Roman"/>
                <a:cs typeface="Times New Roman"/>
              </a:rPr>
              <a:t>mo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15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64566" y="4636682"/>
            <a:ext cx="581025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810">
              <a:lnSpc>
                <a:spcPct val="103099"/>
              </a:lnSpc>
              <a:spcBef>
                <a:spcPts val="85"/>
              </a:spcBef>
            </a:pPr>
            <a:r>
              <a:rPr sz="1200" b="1" spc="5" dirty="0">
                <a:latin typeface="Times New Roman"/>
                <a:cs typeface="Times New Roman"/>
              </a:rPr>
              <a:t>ph</a:t>
            </a:r>
            <a:r>
              <a:rPr sz="1200" b="1" spc="10" dirty="0">
                <a:latin typeface="Times New Roman"/>
                <a:cs typeface="Times New Roman"/>
              </a:rPr>
              <a:t>ys</a:t>
            </a:r>
            <a:r>
              <a:rPr sz="1200" b="1" spc="-5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c</a:t>
            </a:r>
            <a:r>
              <a:rPr sz="1200" b="1" spc="10" dirty="0">
                <a:latin typeface="Times New Roman"/>
                <a:cs typeface="Times New Roman"/>
              </a:rPr>
              <a:t>al  m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20" dirty="0">
                <a:latin typeface="Times New Roman"/>
                <a:cs typeface="Times New Roman"/>
              </a:rPr>
              <a:t>mo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15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16302" y="5460748"/>
            <a:ext cx="1127760" cy="421640"/>
            <a:chOff x="1816302" y="5460748"/>
            <a:chExt cx="1127760" cy="421640"/>
          </a:xfrm>
        </p:grpSpPr>
        <p:sp>
          <p:nvSpPr>
            <p:cNvPr id="43" name="object 43"/>
            <p:cNvSpPr/>
            <p:nvPr/>
          </p:nvSpPr>
          <p:spPr>
            <a:xfrm>
              <a:off x="1824875" y="546932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4" h="404495">
                  <a:moveTo>
                    <a:pt x="1110426" y="0"/>
                  </a:moveTo>
                  <a:lnTo>
                    <a:pt x="0" y="0"/>
                  </a:lnTo>
                  <a:lnTo>
                    <a:pt x="0" y="404017"/>
                  </a:lnTo>
                  <a:lnTo>
                    <a:pt x="1110426" y="404017"/>
                  </a:lnTo>
                  <a:lnTo>
                    <a:pt x="1110426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24875" y="546932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4" h="404495">
                  <a:moveTo>
                    <a:pt x="1110426" y="404017"/>
                  </a:moveTo>
                  <a:lnTo>
                    <a:pt x="0" y="404017"/>
                  </a:lnTo>
                  <a:lnTo>
                    <a:pt x="0" y="0"/>
                  </a:lnTo>
                  <a:lnTo>
                    <a:pt x="1110426" y="0"/>
                  </a:lnTo>
                  <a:lnTo>
                    <a:pt x="1110426" y="404017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064566" y="5443887"/>
            <a:ext cx="581025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1435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system 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25" dirty="0">
                <a:latin typeface="Times New Roman"/>
                <a:cs typeface="Times New Roman"/>
              </a:rPr>
              <a:t>m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20" dirty="0">
                <a:latin typeface="Times New Roman"/>
                <a:cs typeface="Times New Roman"/>
              </a:rPr>
              <a:t>mo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15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601177" y="5460748"/>
            <a:ext cx="1127760" cy="421640"/>
            <a:chOff x="6601177" y="5460748"/>
            <a:chExt cx="1127760" cy="421640"/>
          </a:xfrm>
        </p:grpSpPr>
        <p:sp>
          <p:nvSpPr>
            <p:cNvPr id="47" name="object 47"/>
            <p:cNvSpPr/>
            <p:nvPr/>
          </p:nvSpPr>
          <p:spPr>
            <a:xfrm>
              <a:off x="6609750" y="546932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0"/>
                  </a:moveTo>
                  <a:lnTo>
                    <a:pt x="0" y="0"/>
                  </a:lnTo>
                  <a:lnTo>
                    <a:pt x="0" y="404017"/>
                  </a:lnTo>
                  <a:lnTo>
                    <a:pt x="1110538" y="404017"/>
                  </a:lnTo>
                  <a:lnTo>
                    <a:pt x="1110538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09750" y="5469320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404017"/>
                  </a:moveTo>
                  <a:lnTo>
                    <a:pt x="0" y="404017"/>
                  </a:lnTo>
                  <a:lnTo>
                    <a:pt x="0" y="0"/>
                  </a:lnTo>
                  <a:lnTo>
                    <a:pt x="1110538" y="0"/>
                  </a:lnTo>
                  <a:lnTo>
                    <a:pt x="1110538" y="404017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45691" y="5443887"/>
            <a:ext cx="99314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network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inter-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face</a:t>
            </a:r>
            <a:r>
              <a:rPr sz="1200" b="1" spc="-7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controller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06584" y="4661331"/>
            <a:ext cx="1111250" cy="279564"/>
          </a:xfrm>
          <a:prstGeom prst="rect">
            <a:avLst/>
          </a:prstGeom>
          <a:solidFill>
            <a:srgbClr val="B1E6F8"/>
          </a:solidFill>
          <a:ln w="16694">
            <a:solidFill>
              <a:srgbClr val="000000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40"/>
              </a:spcBef>
            </a:pPr>
            <a:r>
              <a:rPr sz="1200" b="1" spc="5" dirty="0">
                <a:latin typeface="Times New Roman"/>
                <a:cs typeface="Times New Roman"/>
              </a:rPr>
              <a:t>interrupts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7027" y="1085637"/>
            <a:ext cx="64706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5" dirty="0">
                <a:latin typeface="Times New Roman"/>
                <a:cs typeface="Times New Roman"/>
              </a:rPr>
              <a:t>processes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08094" y="6253783"/>
            <a:ext cx="338074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Figure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2.19  </a:t>
            </a:r>
            <a:r>
              <a:rPr sz="1600" b="1" spc="-10" dirty="0">
                <a:latin typeface="Times New Roman"/>
                <a:cs typeface="Times New Roman"/>
              </a:rPr>
              <a:t>Linux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Kernel Components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78190" y="5290256"/>
            <a:ext cx="184666" cy="678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78190" y="1025925"/>
            <a:ext cx="184666" cy="6553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Times New Roman"/>
                <a:cs typeface="Times New Roman"/>
              </a:rPr>
              <a:t>user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level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78190" y="3457740"/>
            <a:ext cx="184666" cy="4533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Times New Roman"/>
                <a:cs typeface="Times New Roman"/>
              </a:rPr>
              <a:t>kernel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8113" y="5551827"/>
            <a:ext cx="3473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15" dirty="0">
                <a:latin typeface="Times New Roman"/>
                <a:cs typeface="Times New Roman"/>
              </a:rPr>
              <a:t>CPU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080048" y="5460748"/>
            <a:ext cx="1128395" cy="421640"/>
            <a:chOff x="3080045" y="5460748"/>
            <a:chExt cx="1128395" cy="421640"/>
          </a:xfrm>
        </p:grpSpPr>
        <p:sp>
          <p:nvSpPr>
            <p:cNvPr id="58" name="object 58"/>
            <p:cNvSpPr/>
            <p:nvPr/>
          </p:nvSpPr>
          <p:spPr>
            <a:xfrm>
              <a:off x="3088618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4017"/>
                  </a:lnTo>
                  <a:lnTo>
                    <a:pt x="1110650" y="404017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88618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4017"/>
                  </a:moveTo>
                  <a:lnTo>
                    <a:pt x="0" y="404017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4017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353528" y="5551827"/>
            <a:ext cx="5975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10" dirty="0">
                <a:latin typeface="Times New Roman"/>
                <a:cs typeface="Times New Roman"/>
              </a:rPr>
              <a:t>t</a:t>
            </a:r>
            <a:r>
              <a:rPr sz="1200" b="1" spc="5" dirty="0">
                <a:latin typeface="Times New Roman"/>
                <a:cs typeface="Times New Roman"/>
              </a:rPr>
              <a:t>er</a:t>
            </a:r>
            <a:r>
              <a:rPr sz="1200" b="1" spc="2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spc="10" dirty="0">
                <a:latin typeface="Times New Roman"/>
                <a:cs typeface="Times New Roman"/>
              </a:rPr>
              <a:t>al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964679" y="5460748"/>
            <a:ext cx="1128395" cy="421640"/>
            <a:chOff x="4964677" y="5460748"/>
            <a:chExt cx="1128395" cy="421640"/>
          </a:xfrm>
        </p:grpSpPr>
        <p:sp>
          <p:nvSpPr>
            <p:cNvPr id="62" name="object 62"/>
            <p:cNvSpPr/>
            <p:nvPr/>
          </p:nvSpPr>
          <p:spPr>
            <a:xfrm>
              <a:off x="4973249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4017"/>
                  </a:lnTo>
                  <a:lnTo>
                    <a:pt x="1110650" y="404017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73249" y="546932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4017"/>
                  </a:moveTo>
                  <a:lnTo>
                    <a:pt x="0" y="404017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4017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386205" y="5551827"/>
            <a:ext cx="30289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5" dirty="0">
                <a:latin typeface="Times New Roman"/>
                <a:cs typeface="Times New Roman"/>
              </a:rPr>
              <a:t>disk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33047" y="4652758"/>
            <a:ext cx="1128395" cy="421640"/>
            <a:chOff x="433044" y="4652758"/>
            <a:chExt cx="1128395" cy="421640"/>
          </a:xfrm>
        </p:grpSpPr>
        <p:sp>
          <p:nvSpPr>
            <p:cNvPr id="66" name="object 66"/>
            <p:cNvSpPr/>
            <p:nvPr/>
          </p:nvSpPr>
          <p:spPr>
            <a:xfrm>
              <a:off x="441616" y="466133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95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695" y="404050"/>
                  </a:lnTo>
                  <a:lnTo>
                    <a:pt x="1110695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1616" y="4661330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95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695" y="0"/>
                  </a:lnTo>
                  <a:lnTo>
                    <a:pt x="1110695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46085" y="4636682"/>
            <a:ext cx="54102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4455" marR="5080" indent="-72390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t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15" dirty="0">
                <a:latin typeface="Times New Roman"/>
                <a:cs typeface="Times New Roman"/>
              </a:rPr>
              <a:t>a</a:t>
            </a:r>
            <a:r>
              <a:rPr sz="1200" b="1" spc="10" dirty="0">
                <a:latin typeface="Times New Roman"/>
                <a:cs typeface="Times New Roman"/>
              </a:rPr>
              <a:t>ps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&amp;  faults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30583" y="3829477"/>
            <a:ext cx="781685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3035" marR="5080" indent="-140970">
              <a:lnSpc>
                <a:spcPct val="103200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char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device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drivers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964679" y="3844768"/>
            <a:ext cx="1128395" cy="421640"/>
            <a:chOff x="4964677" y="3844768"/>
            <a:chExt cx="1128395" cy="421640"/>
          </a:xfrm>
        </p:grpSpPr>
        <p:sp>
          <p:nvSpPr>
            <p:cNvPr id="71" name="object 71"/>
            <p:cNvSpPr/>
            <p:nvPr/>
          </p:nvSpPr>
          <p:spPr>
            <a:xfrm>
              <a:off x="4973249" y="3853341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650" y="404050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73249" y="3853341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083494" y="3829477"/>
            <a:ext cx="842644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4785" marR="5080" indent="-172720">
              <a:lnSpc>
                <a:spcPct val="103200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block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device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drivers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601177" y="3844768"/>
            <a:ext cx="1127760" cy="421640"/>
            <a:chOff x="6601177" y="3844768"/>
            <a:chExt cx="1127760" cy="421640"/>
          </a:xfrm>
        </p:grpSpPr>
        <p:sp>
          <p:nvSpPr>
            <p:cNvPr id="75" name="object 75"/>
            <p:cNvSpPr/>
            <p:nvPr/>
          </p:nvSpPr>
          <p:spPr>
            <a:xfrm>
              <a:off x="6609750" y="3853341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0"/>
                  </a:moveTo>
                  <a:lnTo>
                    <a:pt x="0" y="0"/>
                  </a:lnTo>
                  <a:lnTo>
                    <a:pt x="0" y="404050"/>
                  </a:lnTo>
                  <a:lnTo>
                    <a:pt x="1110538" y="404050"/>
                  </a:lnTo>
                  <a:lnTo>
                    <a:pt x="1110538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609750" y="3853341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404050"/>
                  </a:moveTo>
                  <a:lnTo>
                    <a:pt x="0" y="404050"/>
                  </a:lnTo>
                  <a:lnTo>
                    <a:pt x="0" y="0"/>
                  </a:lnTo>
                  <a:lnTo>
                    <a:pt x="1110538" y="0"/>
                  </a:lnTo>
                  <a:lnTo>
                    <a:pt x="1110538" y="404050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728290" y="3829477"/>
            <a:ext cx="82550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034" marR="5080" indent="-13335">
              <a:lnSpc>
                <a:spcPct val="103200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network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de-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vice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drivers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964679" y="3122521"/>
            <a:ext cx="1128395" cy="421640"/>
            <a:chOff x="4964677" y="3122521"/>
            <a:chExt cx="1128395" cy="421640"/>
          </a:xfrm>
        </p:grpSpPr>
        <p:sp>
          <p:nvSpPr>
            <p:cNvPr id="79" name="object 79"/>
            <p:cNvSpPr/>
            <p:nvPr/>
          </p:nvSpPr>
          <p:spPr>
            <a:xfrm>
              <a:off x="4973249" y="3131093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0"/>
                  </a:moveTo>
                  <a:lnTo>
                    <a:pt x="0" y="0"/>
                  </a:lnTo>
                  <a:lnTo>
                    <a:pt x="0" y="403938"/>
                  </a:lnTo>
                  <a:lnTo>
                    <a:pt x="1110650" y="403938"/>
                  </a:lnTo>
                  <a:lnTo>
                    <a:pt x="111065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73249" y="3131093"/>
              <a:ext cx="1111250" cy="404495"/>
            </a:xfrm>
            <a:custGeom>
              <a:avLst/>
              <a:gdLst/>
              <a:ahLst/>
              <a:cxnLst/>
              <a:rect l="l" t="t" r="r" b="b"/>
              <a:pathLst>
                <a:path w="1111250" h="404495">
                  <a:moveTo>
                    <a:pt x="1110650" y="403938"/>
                  </a:moveTo>
                  <a:lnTo>
                    <a:pt x="0" y="403938"/>
                  </a:lnTo>
                  <a:lnTo>
                    <a:pt x="0" y="0"/>
                  </a:lnTo>
                  <a:lnTo>
                    <a:pt x="1110650" y="0"/>
                  </a:lnTo>
                  <a:lnTo>
                    <a:pt x="1110650" y="403938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238159" y="3107230"/>
            <a:ext cx="537845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51765">
              <a:lnSpc>
                <a:spcPct val="103099"/>
              </a:lnSpc>
              <a:spcBef>
                <a:spcPts val="85"/>
              </a:spcBef>
            </a:pPr>
            <a:r>
              <a:rPr sz="1200" b="1" spc="5" dirty="0">
                <a:latin typeface="Times New Roman"/>
                <a:cs typeface="Times New Roman"/>
              </a:rPr>
              <a:t>file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sy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10" dirty="0">
                <a:latin typeface="Times New Roman"/>
                <a:cs typeface="Times New Roman"/>
              </a:rPr>
              <a:t>t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20" dirty="0">
                <a:latin typeface="Times New Roman"/>
                <a:cs typeface="Times New Roman"/>
              </a:rPr>
              <a:t>ms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601177" y="3122521"/>
            <a:ext cx="1127760" cy="421640"/>
            <a:chOff x="6601177" y="3122521"/>
            <a:chExt cx="1127760" cy="421640"/>
          </a:xfrm>
        </p:grpSpPr>
        <p:sp>
          <p:nvSpPr>
            <p:cNvPr id="83" name="object 83"/>
            <p:cNvSpPr/>
            <p:nvPr/>
          </p:nvSpPr>
          <p:spPr>
            <a:xfrm>
              <a:off x="6609750" y="3131093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0"/>
                  </a:moveTo>
                  <a:lnTo>
                    <a:pt x="0" y="0"/>
                  </a:lnTo>
                  <a:lnTo>
                    <a:pt x="0" y="403938"/>
                  </a:lnTo>
                  <a:lnTo>
                    <a:pt x="1110538" y="403938"/>
                  </a:lnTo>
                  <a:lnTo>
                    <a:pt x="1110538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09750" y="3131093"/>
              <a:ext cx="1110615" cy="404495"/>
            </a:xfrm>
            <a:custGeom>
              <a:avLst/>
              <a:gdLst/>
              <a:ahLst/>
              <a:cxnLst/>
              <a:rect l="l" t="t" r="r" b="b"/>
              <a:pathLst>
                <a:path w="1110615" h="404495">
                  <a:moveTo>
                    <a:pt x="1110538" y="403938"/>
                  </a:moveTo>
                  <a:lnTo>
                    <a:pt x="0" y="403938"/>
                  </a:lnTo>
                  <a:lnTo>
                    <a:pt x="0" y="0"/>
                  </a:lnTo>
                  <a:lnTo>
                    <a:pt x="1110538" y="0"/>
                  </a:lnTo>
                  <a:lnTo>
                    <a:pt x="1110538" y="403938"/>
                  </a:lnTo>
                  <a:close/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823214" y="3107230"/>
            <a:ext cx="64008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9209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network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oto</a:t>
            </a:r>
            <a:r>
              <a:rPr sz="1200" b="1" dirty="0">
                <a:latin typeface="Times New Roman"/>
                <a:cs typeface="Times New Roman"/>
              </a:rPr>
              <a:t>c</a:t>
            </a:r>
            <a:r>
              <a:rPr sz="1200" b="1" spc="15" dirty="0">
                <a:latin typeface="Times New Roman"/>
                <a:cs typeface="Times New Roman"/>
              </a:rPr>
              <a:t>o</a:t>
            </a:r>
            <a:r>
              <a:rPr sz="1200" b="1" spc="-5" dirty="0">
                <a:latin typeface="Times New Roman"/>
                <a:cs typeface="Times New Roman"/>
              </a:rPr>
              <a:t>l</a:t>
            </a:r>
            <a:r>
              <a:rPr sz="1200" b="1" spc="10" dirty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58476" y="689976"/>
            <a:ext cx="7760334" cy="5258435"/>
            <a:chOff x="558476" y="689970"/>
            <a:chExt cx="7760334" cy="5258435"/>
          </a:xfrm>
        </p:grpSpPr>
        <p:sp>
          <p:nvSpPr>
            <p:cNvPr id="87" name="object 87"/>
            <p:cNvSpPr/>
            <p:nvPr/>
          </p:nvSpPr>
          <p:spPr>
            <a:xfrm>
              <a:off x="558476" y="2035056"/>
              <a:ext cx="7454265" cy="0"/>
            </a:xfrm>
            <a:custGeom>
              <a:avLst/>
              <a:gdLst/>
              <a:ahLst/>
              <a:cxnLst/>
              <a:rect l="l" t="t" r="r" b="b"/>
              <a:pathLst>
                <a:path w="7454265">
                  <a:moveTo>
                    <a:pt x="0" y="0"/>
                  </a:moveTo>
                  <a:lnTo>
                    <a:pt x="7453764" y="0"/>
                  </a:lnTo>
                </a:path>
              </a:pathLst>
            </a:custGeom>
            <a:ln w="219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58476" y="5267351"/>
              <a:ext cx="7454265" cy="0"/>
            </a:xfrm>
            <a:custGeom>
              <a:avLst/>
              <a:gdLst/>
              <a:ahLst/>
              <a:cxnLst/>
              <a:rect l="l" t="t" r="r" b="b"/>
              <a:pathLst>
                <a:path w="7454265">
                  <a:moveTo>
                    <a:pt x="0" y="0"/>
                  </a:moveTo>
                  <a:lnTo>
                    <a:pt x="7453764" y="0"/>
                  </a:lnTo>
                </a:path>
              </a:pathLst>
            </a:custGeom>
            <a:ln w="219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94920" y="700960"/>
              <a:ext cx="113030" cy="5236845"/>
            </a:xfrm>
            <a:custGeom>
              <a:avLst/>
              <a:gdLst/>
              <a:ahLst/>
              <a:cxnLst/>
              <a:rect l="l" t="t" r="r" b="b"/>
              <a:pathLst>
                <a:path w="113029" h="5236845">
                  <a:moveTo>
                    <a:pt x="112746" y="606020"/>
                  </a:moveTo>
                  <a:lnTo>
                    <a:pt x="86831" y="601626"/>
                  </a:lnTo>
                  <a:lnTo>
                    <a:pt x="66774" y="589051"/>
                  </a:lnTo>
                  <a:lnTo>
                    <a:pt x="41748" y="542994"/>
                  </a:lnTo>
                  <a:lnTo>
                    <a:pt x="32705" y="475119"/>
                  </a:lnTo>
                  <a:lnTo>
                    <a:pt x="32626" y="435273"/>
                  </a:lnTo>
                  <a:lnTo>
                    <a:pt x="34681" y="392701"/>
                  </a:lnTo>
                  <a:lnTo>
                    <a:pt x="38251" y="348310"/>
                  </a:lnTo>
                  <a:lnTo>
                    <a:pt x="42714" y="303010"/>
                  </a:lnTo>
                  <a:lnTo>
                    <a:pt x="47450" y="257710"/>
                  </a:lnTo>
                  <a:lnTo>
                    <a:pt x="51839" y="213319"/>
                  </a:lnTo>
                  <a:lnTo>
                    <a:pt x="55260" y="170746"/>
                  </a:lnTo>
                  <a:lnTo>
                    <a:pt x="57093" y="130900"/>
                  </a:lnTo>
                  <a:lnTo>
                    <a:pt x="56718" y="94690"/>
                  </a:lnTo>
                  <a:lnTo>
                    <a:pt x="53513" y="63026"/>
                  </a:lnTo>
                  <a:lnTo>
                    <a:pt x="46860" y="36815"/>
                  </a:lnTo>
                  <a:lnTo>
                    <a:pt x="36137" y="16968"/>
                  </a:lnTo>
                  <a:lnTo>
                    <a:pt x="20723" y="4393"/>
                  </a:lnTo>
                  <a:lnTo>
                    <a:pt x="0" y="0"/>
                  </a:lnTo>
                </a:path>
                <a:path w="113029" h="5236845">
                  <a:moveTo>
                    <a:pt x="112746" y="606020"/>
                  </a:moveTo>
                  <a:lnTo>
                    <a:pt x="86831" y="610413"/>
                  </a:lnTo>
                  <a:lnTo>
                    <a:pt x="66774" y="622988"/>
                  </a:lnTo>
                  <a:lnTo>
                    <a:pt x="41748" y="669046"/>
                  </a:lnTo>
                  <a:lnTo>
                    <a:pt x="32705" y="736920"/>
                  </a:lnTo>
                  <a:lnTo>
                    <a:pt x="32626" y="776766"/>
                  </a:lnTo>
                  <a:lnTo>
                    <a:pt x="34681" y="819339"/>
                  </a:lnTo>
                  <a:lnTo>
                    <a:pt x="38251" y="863730"/>
                  </a:lnTo>
                  <a:lnTo>
                    <a:pt x="42714" y="909030"/>
                  </a:lnTo>
                  <a:lnTo>
                    <a:pt x="47450" y="954330"/>
                  </a:lnTo>
                  <a:lnTo>
                    <a:pt x="51839" y="998721"/>
                  </a:lnTo>
                  <a:lnTo>
                    <a:pt x="55260" y="1041294"/>
                  </a:lnTo>
                  <a:lnTo>
                    <a:pt x="57093" y="1081140"/>
                  </a:lnTo>
                  <a:lnTo>
                    <a:pt x="56718" y="1117349"/>
                  </a:lnTo>
                  <a:lnTo>
                    <a:pt x="53513" y="1149014"/>
                  </a:lnTo>
                  <a:lnTo>
                    <a:pt x="46860" y="1175224"/>
                  </a:lnTo>
                  <a:lnTo>
                    <a:pt x="36137" y="1195071"/>
                  </a:lnTo>
                  <a:lnTo>
                    <a:pt x="20723" y="1207646"/>
                  </a:lnTo>
                  <a:lnTo>
                    <a:pt x="0" y="1212040"/>
                  </a:lnTo>
                </a:path>
                <a:path w="113029" h="5236845">
                  <a:moveTo>
                    <a:pt x="112746" y="2981570"/>
                  </a:moveTo>
                  <a:lnTo>
                    <a:pt x="97973" y="2978309"/>
                  </a:lnTo>
                  <a:lnTo>
                    <a:pt x="84995" y="2968765"/>
                  </a:lnTo>
                  <a:lnTo>
                    <a:pt x="64031" y="2932268"/>
                  </a:lnTo>
                  <a:lnTo>
                    <a:pt x="49070" y="2874949"/>
                  </a:lnTo>
                  <a:lnTo>
                    <a:pt x="39327" y="2799681"/>
                  </a:lnTo>
                  <a:lnTo>
                    <a:pt x="36167" y="2756213"/>
                  </a:lnTo>
                  <a:lnTo>
                    <a:pt x="34018" y="2709335"/>
                  </a:lnTo>
                  <a:lnTo>
                    <a:pt x="32782" y="2659405"/>
                  </a:lnTo>
                  <a:lnTo>
                    <a:pt x="32361" y="2606783"/>
                  </a:lnTo>
                  <a:lnTo>
                    <a:pt x="32656" y="2551827"/>
                  </a:lnTo>
                  <a:lnTo>
                    <a:pt x="33570" y="2494897"/>
                  </a:lnTo>
                  <a:lnTo>
                    <a:pt x="35005" y="2436352"/>
                  </a:lnTo>
                  <a:lnTo>
                    <a:pt x="36863" y="2376550"/>
                  </a:lnTo>
                  <a:lnTo>
                    <a:pt x="39045" y="2315851"/>
                  </a:lnTo>
                  <a:lnTo>
                    <a:pt x="41455" y="2254613"/>
                  </a:lnTo>
                  <a:lnTo>
                    <a:pt x="43993" y="2193195"/>
                  </a:lnTo>
                  <a:lnTo>
                    <a:pt x="46561" y="2131958"/>
                  </a:lnTo>
                  <a:lnTo>
                    <a:pt x="49063" y="2071258"/>
                  </a:lnTo>
                  <a:lnTo>
                    <a:pt x="51400" y="2011456"/>
                  </a:lnTo>
                  <a:lnTo>
                    <a:pt x="53473" y="1952911"/>
                  </a:lnTo>
                  <a:lnTo>
                    <a:pt x="55185" y="1895981"/>
                  </a:lnTo>
                  <a:lnTo>
                    <a:pt x="56439" y="1841025"/>
                  </a:lnTo>
                  <a:lnTo>
                    <a:pt x="57135" y="1788403"/>
                  </a:lnTo>
                  <a:lnTo>
                    <a:pt x="57176" y="1738474"/>
                  </a:lnTo>
                  <a:lnTo>
                    <a:pt x="56464" y="1691595"/>
                  </a:lnTo>
                  <a:lnTo>
                    <a:pt x="54900" y="1648128"/>
                  </a:lnTo>
                  <a:lnTo>
                    <a:pt x="52388" y="1608429"/>
                  </a:lnTo>
                  <a:lnTo>
                    <a:pt x="44125" y="1541777"/>
                  </a:lnTo>
                  <a:lnTo>
                    <a:pt x="30890" y="1494509"/>
                  </a:lnTo>
                  <a:lnTo>
                    <a:pt x="11899" y="1469500"/>
                  </a:lnTo>
                  <a:lnTo>
                    <a:pt x="0" y="1466239"/>
                  </a:lnTo>
                </a:path>
                <a:path w="113029" h="5236845">
                  <a:moveTo>
                    <a:pt x="112746" y="2981570"/>
                  </a:moveTo>
                  <a:lnTo>
                    <a:pt x="97973" y="2984830"/>
                  </a:lnTo>
                  <a:lnTo>
                    <a:pt x="84995" y="2994371"/>
                  </a:lnTo>
                  <a:lnTo>
                    <a:pt x="64031" y="3030860"/>
                  </a:lnTo>
                  <a:lnTo>
                    <a:pt x="49070" y="3088166"/>
                  </a:lnTo>
                  <a:lnTo>
                    <a:pt x="39327" y="3163418"/>
                  </a:lnTo>
                  <a:lnTo>
                    <a:pt x="36167" y="3206876"/>
                  </a:lnTo>
                  <a:lnTo>
                    <a:pt x="34018" y="3253744"/>
                  </a:lnTo>
                  <a:lnTo>
                    <a:pt x="32782" y="3303662"/>
                  </a:lnTo>
                  <a:lnTo>
                    <a:pt x="32361" y="3356273"/>
                  </a:lnTo>
                  <a:lnTo>
                    <a:pt x="32656" y="3411216"/>
                  </a:lnTo>
                  <a:lnTo>
                    <a:pt x="33570" y="3468134"/>
                  </a:lnTo>
                  <a:lnTo>
                    <a:pt x="35005" y="3526666"/>
                  </a:lnTo>
                  <a:lnTo>
                    <a:pt x="36863" y="3586455"/>
                  </a:lnTo>
                  <a:lnTo>
                    <a:pt x="39045" y="3647141"/>
                  </a:lnTo>
                  <a:lnTo>
                    <a:pt x="41455" y="3708365"/>
                  </a:lnTo>
                  <a:lnTo>
                    <a:pt x="43993" y="3769769"/>
                  </a:lnTo>
                  <a:lnTo>
                    <a:pt x="46561" y="3830993"/>
                  </a:lnTo>
                  <a:lnTo>
                    <a:pt x="49063" y="3891679"/>
                  </a:lnTo>
                  <a:lnTo>
                    <a:pt x="51400" y="3951467"/>
                  </a:lnTo>
                  <a:lnTo>
                    <a:pt x="53473" y="4010000"/>
                  </a:lnTo>
                  <a:lnTo>
                    <a:pt x="55185" y="4066917"/>
                  </a:lnTo>
                  <a:lnTo>
                    <a:pt x="56439" y="4121861"/>
                  </a:lnTo>
                  <a:lnTo>
                    <a:pt x="57135" y="4174471"/>
                  </a:lnTo>
                  <a:lnTo>
                    <a:pt x="57176" y="4224390"/>
                  </a:lnTo>
                  <a:lnTo>
                    <a:pt x="56464" y="4271257"/>
                  </a:lnTo>
                  <a:lnTo>
                    <a:pt x="54900" y="4314716"/>
                  </a:lnTo>
                  <a:lnTo>
                    <a:pt x="52388" y="4354405"/>
                  </a:lnTo>
                  <a:lnTo>
                    <a:pt x="44125" y="4421043"/>
                  </a:lnTo>
                  <a:lnTo>
                    <a:pt x="30890" y="4468300"/>
                  </a:lnTo>
                  <a:lnTo>
                    <a:pt x="11899" y="4493304"/>
                  </a:lnTo>
                  <a:lnTo>
                    <a:pt x="0" y="4496564"/>
                  </a:lnTo>
                </a:path>
                <a:path w="113029" h="5236845">
                  <a:moveTo>
                    <a:pt x="112746" y="4933342"/>
                  </a:moveTo>
                  <a:lnTo>
                    <a:pt x="77554" y="4928926"/>
                  </a:lnTo>
                  <a:lnTo>
                    <a:pt x="53773" y="4916561"/>
                  </a:lnTo>
                  <a:lnTo>
                    <a:pt x="39594" y="4897571"/>
                  </a:lnTo>
                  <a:lnTo>
                    <a:pt x="33207" y="4873281"/>
                  </a:lnTo>
                  <a:lnTo>
                    <a:pt x="32803" y="4845018"/>
                  </a:lnTo>
                  <a:lnTo>
                    <a:pt x="36575" y="4814104"/>
                  </a:lnTo>
                  <a:lnTo>
                    <a:pt x="42714" y="4781865"/>
                  </a:lnTo>
                  <a:lnTo>
                    <a:pt x="49409" y="4749627"/>
                  </a:lnTo>
                  <a:lnTo>
                    <a:pt x="54854" y="4718713"/>
                  </a:lnTo>
                  <a:lnTo>
                    <a:pt x="57238" y="4690449"/>
                  </a:lnTo>
                  <a:lnTo>
                    <a:pt x="54754" y="4666160"/>
                  </a:lnTo>
                  <a:lnTo>
                    <a:pt x="45592" y="4647170"/>
                  </a:lnTo>
                  <a:lnTo>
                    <a:pt x="27943" y="4634804"/>
                  </a:lnTo>
                  <a:lnTo>
                    <a:pt x="0" y="4630388"/>
                  </a:lnTo>
                </a:path>
                <a:path w="113029" h="5236845">
                  <a:moveTo>
                    <a:pt x="112746" y="4933342"/>
                  </a:moveTo>
                  <a:lnTo>
                    <a:pt x="77554" y="4937760"/>
                  </a:lnTo>
                  <a:lnTo>
                    <a:pt x="53773" y="4950128"/>
                  </a:lnTo>
                  <a:lnTo>
                    <a:pt x="39594" y="4969123"/>
                  </a:lnTo>
                  <a:lnTo>
                    <a:pt x="33207" y="4993419"/>
                  </a:lnTo>
                  <a:lnTo>
                    <a:pt x="32803" y="5021690"/>
                  </a:lnTo>
                  <a:lnTo>
                    <a:pt x="36575" y="5052612"/>
                  </a:lnTo>
                  <a:lnTo>
                    <a:pt x="42714" y="5084859"/>
                  </a:lnTo>
                  <a:lnTo>
                    <a:pt x="49409" y="5117105"/>
                  </a:lnTo>
                  <a:lnTo>
                    <a:pt x="54854" y="5148027"/>
                  </a:lnTo>
                  <a:lnTo>
                    <a:pt x="57238" y="5176298"/>
                  </a:lnTo>
                  <a:lnTo>
                    <a:pt x="54754" y="5200594"/>
                  </a:lnTo>
                  <a:lnTo>
                    <a:pt x="45592" y="5219589"/>
                  </a:lnTo>
                  <a:lnTo>
                    <a:pt x="27943" y="5231957"/>
                  </a:lnTo>
                  <a:lnTo>
                    <a:pt x="0" y="5236375"/>
                  </a:lnTo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92477" y="1843062"/>
              <a:ext cx="1638300" cy="391795"/>
            </a:xfrm>
            <a:custGeom>
              <a:avLst/>
              <a:gdLst/>
              <a:ahLst/>
              <a:cxnLst/>
              <a:rect l="l" t="t" r="r" b="b"/>
              <a:pathLst>
                <a:path w="1638300" h="391794">
                  <a:moveTo>
                    <a:pt x="1638069" y="0"/>
                  </a:moveTo>
                  <a:lnTo>
                    <a:pt x="0" y="391497"/>
                  </a:lnTo>
                  <a:lnTo>
                    <a:pt x="163806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92477" y="1843062"/>
              <a:ext cx="1638300" cy="391795"/>
            </a:xfrm>
            <a:custGeom>
              <a:avLst/>
              <a:gdLst/>
              <a:ahLst/>
              <a:cxnLst/>
              <a:rect l="l" t="t" r="r" b="b"/>
              <a:pathLst>
                <a:path w="1638300" h="391794">
                  <a:moveTo>
                    <a:pt x="0" y="391497"/>
                  </a:moveTo>
                  <a:lnTo>
                    <a:pt x="0" y="391497"/>
                  </a:lnTo>
                  <a:lnTo>
                    <a:pt x="1638069" y="0"/>
                  </a:lnTo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791096" y="1810334"/>
              <a:ext cx="104775" cy="80645"/>
            </a:xfrm>
            <a:custGeom>
              <a:avLst/>
              <a:gdLst/>
              <a:ahLst/>
              <a:cxnLst/>
              <a:rect l="l" t="t" r="r" b="b"/>
              <a:pathLst>
                <a:path w="104775" h="80644">
                  <a:moveTo>
                    <a:pt x="0" y="0"/>
                  </a:moveTo>
                  <a:lnTo>
                    <a:pt x="26113" y="36089"/>
                  </a:lnTo>
                  <a:lnTo>
                    <a:pt x="18604" y="80025"/>
                  </a:lnTo>
                  <a:lnTo>
                    <a:pt x="104340" y="1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237754" y="1838130"/>
              <a:ext cx="1805939" cy="1563370"/>
            </a:xfrm>
            <a:custGeom>
              <a:avLst/>
              <a:gdLst/>
              <a:ahLst/>
              <a:cxnLst/>
              <a:rect l="l" t="t" r="r" b="b"/>
              <a:pathLst>
                <a:path w="1805939" h="1563370">
                  <a:moveTo>
                    <a:pt x="1805619" y="0"/>
                  </a:moveTo>
                  <a:lnTo>
                    <a:pt x="0" y="1563077"/>
                  </a:lnTo>
                  <a:lnTo>
                    <a:pt x="180561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37754" y="1838130"/>
              <a:ext cx="1805939" cy="1563370"/>
            </a:xfrm>
            <a:custGeom>
              <a:avLst/>
              <a:gdLst/>
              <a:ahLst/>
              <a:cxnLst/>
              <a:rect l="l" t="t" r="r" b="b"/>
              <a:pathLst>
                <a:path w="1805939" h="1563370">
                  <a:moveTo>
                    <a:pt x="1805619" y="0"/>
                  </a:moveTo>
                  <a:lnTo>
                    <a:pt x="1805619" y="0"/>
                  </a:lnTo>
                  <a:lnTo>
                    <a:pt x="0" y="1563077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187433" y="3349987"/>
              <a:ext cx="101600" cy="95250"/>
            </a:xfrm>
            <a:custGeom>
              <a:avLst/>
              <a:gdLst/>
              <a:ahLst/>
              <a:cxnLst/>
              <a:rect l="l" t="t" r="r" b="b"/>
              <a:pathLst>
                <a:path w="101600" h="95250">
                  <a:moveTo>
                    <a:pt x="47070" y="0"/>
                  </a:moveTo>
                  <a:lnTo>
                    <a:pt x="0" y="94932"/>
                  </a:lnTo>
                  <a:lnTo>
                    <a:pt x="100978" y="62092"/>
                  </a:lnTo>
                  <a:lnTo>
                    <a:pt x="60631" y="42926"/>
                  </a:lnTo>
                  <a:lnTo>
                    <a:pt x="470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14092" y="1832302"/>
              <a:ext cx="374015" cy="356235"/>
            </a:xfrm>
            <a:custGeom>
              <a:avLst/>
              <a:gdLst/>
              <a:ahLst/>
              <a:cxnLst/>
              <a:rect l="l" t="t" r="r" b="b"/>
              <a:pathLst>
                <a:path w="374014" h="356235">
                  <a:moveTo>
                    <a:pt x="0" y="0"/>
                  </a:moveTo>
                  <a:lnTo>
                    <a:pt x="373653" y="356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14092" y="1832302"/>
              <a:ext cx="374015" cy="356235"/>
            </a:xfrm>
            <a:custGeom>
              <a:avLst/>
              <a:gdLst/>
              <a:ahLst/>
              <a:cxnLst/>
              <a:rect l="l" t="t" r="r" b="b"/>
              <a:pathLst>
                <a:path w="374014" h="356235">
                  <a:moveTo>
                    <a:pt x="0" y="0"/>
                  </a:moveTo>
                  <a:lnTo>
                    <a:pt x="0" y="0"/>
                  </a:lnTo>
                  <a:lnTo>
                    <a:pt x="373653" y="35608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437425" y="2136937"/>
              <a:ext cx="98425" cy="97155"/>
            </a:xfrm>
            <a:custGeom>
              <a:avLst/>
              <a:gdLst/>
              <a:ahLst/>
              <a:cxnLst/>
              <a:rect l="l" t="t" r="r" b="b"/>
              <a:pathLst>
                <a:path w="98425" h="97155">
                  <a:moveTo>
                    <a:pt x="56148" y="0"/>
                  </a:moveTo>
                  <a:lnTo>
                    <a:pt x="40346" y="42030"/>
                  </a:lnTo>
                  <a:lnTo>
                    <a:pt x="0" y="59851"/>
                  </a:lnTo>
                  <a:lnTo>
                    <a:pt x="98176" y="96837"/>
                  </a:lnTo>
                  <a:lnTo>
                    <a:pt x="56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30064" y="2439892"/>
              <a:ext cx="1375410" cy="0"/>
            </a:xfrm>
            <a:custGeom>
              <a:avLst/>
              <a:gdLst/>
              <a:ahLst/>
              <a:cxnLst/>
              <a:rect l="l" t="t" r="r" b="b"/>
              <a:pathLst>
                <a:path w="1375410">
                  <a:moveTo>
                    <a:pt x="1375032" y="0"/>
                  </a:moveTo>
                  <a:lnTo>
                    <a:pt x="1375032" y="0"/>
                  </a:lnTo>
                  <a:lnTo>
                    <a:pt x="0" y="0"/>
                  </a:lnTo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764725" y="2398758"/>
              <a:ext cx="96520" cy="82550"/>
            </a:xfrm>
            <a:custGeom>
              <a:avLst/>
              <a:gdLst/>
              <a:ahLst/>
              <a:cxnLst/>
              <a:rect l="l" t="t" r="r" b="b"/>
              <a:pathLst>
                <a:path w="96519" h="82550">
                  <a:moveTo>
                    <a:pt x="96495" y="0"/>
                  </a:moveTo>
                  <a:lnTo>
                    <a:pt x="0" y="41133"/>
                  </a:lnTo>
                  <a:lnTo>
                    <a:pt x="96495" y="82379"/>
                  </a:lnTo>
                  <a:lnTo>
                    <a:pt x="79908" y="41133"/>
                  </a:lnTo>
                  <a:lnTo>
                    <a:pt x="964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923" y="3245698"/>
              <a:ext cx="290436" cy="20258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8417" y="2636876"/>
              <a:ext cx="290436" cy="20291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4042589" y="2644439"/>
              <a:ext cx="521970" cy="1149985"/>
            </a:xfrm>
            <a:custGeom>
              <a:avLst/>
              <a:gdLst/>
              <a:ahLst/>
              <a:cxnLst/>
              <a:rect l="l" t="t" r="r" b="b"/>
              <a:pathLst>
                <a:path w="521970" h="1149985">
                  <a:moveTo>
                    <a:pt x="521703" y="0"/>
                  </a:moveTo>
                  <a:lnTo>
                    <a:pt x="0" y="1149947"/>
                  </a:lnTo>
                  <a:lnTo>
                    <a:pt x="521703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42589" y="2644439"/>
              <a:ext cx="521970" cy="1149985"/>
            </a:xfrm>
            <a:custGeom>
              <a:avLst/>
              <a:gdLst/>
              <a:ahLst/>
              <a:cxnLst/>
              <a:rect l="l" t="t" r="r" b="b"/>
              <a:pathLst>
                <a:path w="521970" h="1149985">
                  <a:moveTo>
                    <a:pt x="521703" y="0"/>
                  </a:moveTo>
                  <a:lnTo>
                    <a:pt x="521703" y="0"/>
                  </a:lnTo>
                  <a:lnTo>
                    <a:pt x="0" y="1149947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15580" y="3748994"/>
              <a:ext cx="78105" cy="105410"/>
            </a:xfrm>
            <a:custGeom>
              <a:avLst/>
              <a:gdLst/>
              <a:ahLst/>
              <a:cxnLst/>
              <a:rect l="l" t="t" r="r" b="b"/>
              <a:pathLst>
                <a:path w="78104" h="105410">
                  <a:moveTo>
                    <a:pt x="2801" y="0"/>
                  </a:moveTo>
                  <a:lnTo>
                    <a:pt x="0" y="105243"/>
                  </a:lnTo>
                  <a:lnTo>
                    <a:pt x="77667" y="33736"/>
                  </a:lnTo>
                  <a:lnTo>
                    <a:pt x="32837" y="32615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58874" y="2650603"/>
              <a:ext cx="200660" cy="415925"/>
            </a:xfrm>
            <a:custGeom>
              <a:avLst/>
              <a:gdLst/>
              <a:ahLst/>
              <a:cxnLst/>
              <a:rect l="l" t="t" r="r" b="b"/>
              <a:pathLst>
                <a:path w="200660" h="415925">
                  <a:moveTo>
                    <a:pt x="0" y="0"/>
                  </a:moveTo>
                  <a:lnTo>
                    <a:pt x="200387" y="415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058874" y="2650603"/>
              <a:ext cx="200660" cy="415925"/>
            </a:xfrm>
            <a:custGeom>
              <a:avLst/>
              <a:gdLst/>
              <a:ahLst/>
              <a:cxnLst/>
              <a:rect l="l" t="t" r="r" b="b"/>
              <a:pathLst>
                <a:path w="200660" h="415925">
                  <a:moveTo>
                    <a:pt x="0" y="0"/>
                  </a:moveTo>
                  <a:lnTo>
                    <a:pt x="0" y="0"/>
                  </a:lnTo>
                  <a:lnTo>
                    <a:pt x="200387" y="415595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08828" y="3020918"/>
              <a:ext cx="79375" cy="105410"/>
            </a:xfrm>
            <a:custGeom>
              <a:avLst/>
              <a:gdLst/>
              <a:ahLst/>
              <a:cxnLst/>
              <a:rect l="l" t="t" r="r" b="b"/>
              <a:pathLst>
                <a:path w="79375" h="105410">
                  <a:moveTo>
                    <a:pt x="74080" y="0"/>
                  </a:moveTo>
                  <a:lnTo>
                    <a:pt x="44605" y="32839"/>
                  </a:lnTo>
                  <a:lnTo>
                    <a:pt x="0" y="35305"/>
                  </a:lnTo>
                  <a:lnTo>
                    <a:pt x="79011" y="105131"/>
                  </a:lnTo>
                  <a:lnTo>
                    <a:pt x="74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218915" y="2645223"/>
              <a:ext cx="1327785" cy="474345"/>
            </a:xfrm>
            <a:custGeom>
              <a:avLst/>
              <a:gdLst/>
              <a:ahLst/>
              <a:cxnLst/>
              <a:rect l="l" t="t" r="r" b="b"/>
              <a:pathLst>
                <a:path w="1327784" h="474344">
                  <a:moveTo>
                    <a:pt x="0" y="0"/>
                  </a:moveTo>
                  <a:lnTo>
                    <a:pt x="1327625" y="474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18915" y="2645223"/>
              <a:ext cx="1327785" cy="474345"/>
            </a:xfrm>
            <a:custGeom>
              <a:avLst/>
              <a:gdLst/>
              <a:ahLst/>
              <a:cxnLst/>
              <a:rect l="l" t="t" r="r" b="b"/>
              <a:pathLst>
                <a:path w="1327784" h="474344">
                  <a:moveTo>
                    <a:pt x="0" y="0"/>
                  </a:moveTo>
                  <a:lnTo>
                    <a:pt x="0" y="0"/>
                  </a:lnTo>
                  <a:lnTo>
                    <a:pt x="1327625" y="474101"/>
                  </a:lnTo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502831" y="3070457"/>
              <a:ext cx="106045" cy="77470"/>
            </a:xfrm>
            <a:custGeom>
              <a:avLst/>
              <a:gdLst/>
              <a:ahLst/>
              <a:cxnLst/>
              <a:rect l="l" t="t" r="r" b="b"/>
              <a:pathLst>
                <a:path w="106045" h="77469">
                  <a:moveTo>
                    <a:pt x="27794" y="0"/>
                  </a:moveTo>
                  <a:lnTo>
                    <a:pt x="30371" y="44496"/>
                  </a:lnTo>
                  <a:lnTo>
                    <a:pt x="0" y="77335"/>
                  </a:lnTo>
                  <a:lnTo>
                    <a:pt x="106021" y="71507"/>
                  </a:lnTo>
                  <a:lnTo>
                    <a:pt x="27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97326" y="2710118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4">
                  <a:moveTo>
                    <a:pt x="0" y="735585"/>
                  </a:moveTo>
                  <a:lnTo>
                    <a:pt x="0" y="735585"/>
                  </a:lnTo>
                  <a:lnTo>
                    <a:pt x="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56083" y="2644439"/>
              <a:ext cx="83185" cy="97790"/>
            </a:xfrm>
            <a:custGeom>
              <a:avLst/>
              <a:gdLst/>
              <a:ahLst/>
              <a:cxnLst/>
              <a:rect l="l" t="t" r="r" b="b"/>
              <a:pathLst>
                <a:path w="83185" h="97789">
                  <a:moveTo>
                    <a:pt x="41243" y="0"/>
                  </a:moveTo>
                  <a:lnTo>
                    <a:pt x="0" y="97622"/>
                  </a:lnTo>
                  <a:lnTo>
                    <a:pt x="41243" y="80137"/>
                  </a:lnTo>
                  <a:lnTo>
                    <a:pt x="82710" y="97622"/>
                  </a:lnTo>
                  <a:lnTo>
                    <a:pt x="41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380200" y="3852556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5">
                  <a:moveTo>
                    <a:pt x="0" y="0"/>
                  </a:moveTo>
                  <a:lnTo>
                    <a:pt x="0" y="0"/>
                  </a:lnTo>
                  <a:lnTo>
                    <a:pt x="0" y="749819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338733" y="4571218"/>
              <a:ext cx="81915" cy="97790"/>
            </a:xfrm>
            <a:custGeom>
              <a:avLst/>
              <a:gdLst/>
              <a:ahLst/>
              <a:cxnLst/>
              <a:rect l="l" t="t" r="r" b="b"/>
              <a:pathLst>
                <a:path w="81914" h="97789">
                  <a:moveTo>
                    <a:pt x="81813" y="0"/>
                  </a:moveTo>
                  <a:lnTo>
                    <a:pt x="41467" y="17820"/>
                  </a:lnTo>
                  <a:lnTo>
                    <a:pt x="0" y="0"/>
                  </a:lnTo>
                  <a:lnTo>
                    <a:pt x="41467" y="97622"/>
                  </a:lnTo>
                  <a:lnTo>
                    <a:pt x="8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63114" y="2709221"/>
              <a:ext cx="931544" cy="1952625"/>
            </a:xfrm>
            <a:custGeom>
              <a:avLst/>
              <a:gdLst/>
              <a:ahLst/>
              <a:cxnLst/>
              <a:rect l="l" t="t" r="r" b="b"/>
              <a:pathLst>
                <a:path w="931544" h="1952625">
                  <a:moveTo>
                    <a:pt x="931500" y="0"/>
                  </a:moveTo>
                  <a:lnTo>
                    <a:pt x="0" y="1952109"/>
                  </a:lnTo>
                  <a:lnTo>
                    <a:pt x="93150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3114" y="2709221"/>
              <a:ext cx="931544" cy="1952625"/>
            </a:xfrm>
            <a:custGeom>
              <a:avLst/>
              <a:gdLst/>
              <a:ahLst/>
              <a:cxnLst/>
              <a:rect l="l" t="t" r="r" b="b"/>
              <a:pathLst>
                <a:path w="931544" h="1952625">
                  <a:moveTo>
                    <a:pt x="0" y="1952109"/>
                  </a:moveTo>
                  <a:lnTo>
                    <a:pt x="0" y="1952109"/>
                  </a:lnTo>
                  <a:lnTo>
                    <a:pt x="93150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43958" y="2649706"/>
              <a:ext cx="79375" cy="105410"/>
            </a:xfrm>
            <a:custGeom>
              <a:avLst/>
              <a:gdLst/>
              <a:ahLst/>
              <a:cxnLst/>
              <a:rect l="l" t="t" r="r" b="b"/>
              <a:pathLst>
                <a:path w="79375" h="105410">
                  <a:moveTo>
                    <a:pt x="79236" y="0"/>
                  </a:moveTo>
                  <a:lnTo>
                    <a:pt x="0" y="69826"/>
                  </a:lnTo>
                  <a:lnTo>
                    <a:pt x="44829" y="71507"/>
                  </a:lnTo>
                  <a:lnTo>
                    <a:pt x="73968" y="105131"/>
                  </a:lnTo>
                  <a:lnTo>
                    <a:pt x="79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62601" y="3915658"/>
              <a:ext cx="514350" cy="744220"/>
            </a:xfrm>
            <a:custGeom>
              <a:avLst/>
              <a:gdLst/>
              <a:ahLst/>
              <a:cxnLst/>
              <a:rect l="l" t="t" r="r" b="b"/>
              <a:pathLst>
                <a:path w="514350" h="744220">
                  <a:moveTo>
                    <a:pt x="514194" y="0"/>
                  </a:moveTo>
                  <a:lnTo>
                    <a:pt x="0" y="743991"/>
                  </a:lnTo>
                  <a:lnTo>
                    <a:pt x="514194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62601" y="3915658"/>
              <a:ext cx="514350" cy="744220"/>
            </a:xfrm>
            <a:custGeom>
              <a:avLst/>
              <a:gdLst/>
              <a:ahLst/>
              <a:cxnLst/>
              <a:rect l="l" t="t" r="r" b="b"/>
              <a:pathLst>
                <a:path w="514350" h="744220">
                  <a:moveTo>
                    <a:pt x="0" y="743991"/>
                  </a:moveTo>
                  <a:lnTo>
                    <a:pt x="0" y="743991"/>
                  </a:lnTo>
                  <a:lnTo>
                    <a:pt x="514194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24793" y="3860850"/>
              <a:ext cx="90170" cy="104139"/>
            </a:xfrm>
            <a:custGeom>
              <a:avLst/>
              <a:gdLst/>
              <a:ahLst/>
              <a:cxnLst/>
              <a:rect l="l" t="t" r="r" b="b"/>
              <a:pathLst>
                <a:path w="90169" h="104139">
                  <a:moveTo>
                    <a:pt x="89883" y="0"/>
                  </a:moveTo>
                  <a:lnTo>
                    <a:pt x="0" y="56488"/>
                  </a:lnTo>
                  <a:lnTo>
                    <a:pt x="43596" y="65679"/>
                  </a:lnTo>
                  <a:lnTo>
                    <a:pt x="68140" y="103562"/>
                  </a:lnTo>
                  <a:lnTo>
                    <a:pt x="898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990587" y="3312776"/>
              <a:ext cx="669925" cy="1345565"/>
            </a:xfrm>
            <a:custGeom>
              <a:avLst/>
              <a:gdLst/>
              <a:ahLst/>
              <a:cxnLst/>
              <a:rect l="l" t="t" r="r" b="b"/>
              <a:pathLst>
                <a:path w="669925" h="1345564">
                  <a:moveTo>
                    <a:pt x="0" y="0"/>
                  </a:moveTo>
                  <a:lnTo>
                    <a:pt x="669640" y="1345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90587" y="3312776"/>
              <a:ext cx="669925" cy="1345565"/>
            </a:xfrm>
            <a:custGeom>
              <a:avLst/>
              <a:gdLst/>
              <a:ahLst/>
              <a:cxnLst/>
              <a:rect l="l" t="t" r="r" b="b"/>
              <a:pathLst>
                <a:path w="669925" h="1345564">
                  <a:moveTo>
                    <a:pt x="669640" y="1345192"/>
                  </a:moveTo>
                  <a:lnTo>
                    <a:pt x="669640" y="1345192"/>
                  </a:lnTo>
                  <a:lnTo>
                    <a:pt x="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61112" y="3253149"/>
              <a:ext cx="81280" cy="106045"/>
            </a:xfrm>
            <a:custGeom>
              <a:avLst/>
              <a:gdLst/>
              <a:ahLst/>
              <a:cxnLst/>
              <a:rect l="l" t="t" r="r" b="b"/>
              <a:pathLst>
                <a:path w="81279" h="106045">
                  <a:moveTo>
                    <a:pt x="0" y="0"/>
                  </a:moveTo>
                  <a:lnTo>
                    <a:pt x="6612" y="106028"/>
                  </a:lnTo>
                  <a:lnTo>
                    <a:pt x="36087" y="71507"/>
                  </a:lnTo>
                  <a:lnTo>
                    <a:pt x="80693" y="69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088203" y="4317130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0" y="0"/>
                  </a:moveTo>
                  <a:lnTo>
                    <a:pt x="230423" y="349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088203" y="4317130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230423" y="349243"/>
                  </a:moveTo>
                  <a:lnTo>
                    <a:pt x="230423" y="349243"/>
                  </a:lnTo>
                  <a:lnTo>
                    <a:pt x="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52003" y="4261538"/>
              <a:ext cx="88265" cy="103505"/>
            </a:xfrm>
            <a:custGeom>
              <a:avLst/>
              <a:gdLst/>
              <a:ahLst/>
              <a:cxnLst/>
              <a:rect l="l" t="t" r="r" b="b"/>
              <a:pathLst>
                <a:path w="88264" h="103504">
                  <a:moveTo>
                    <a:pt x="0" y="0"/>
                  </a:moveTo>
                  <a:lnTo>
                    <a:pt x="19276" y="103450"/>
                  </a:lnTo>
                  <a:lnTo>
                    <a:pt x="43708" y="66463"/>
                  </a:lnTo>
                  <a:lnTo>
                    <a:pt x="88202" y="58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845261" y="4313544"/>
              <a:ext cx="260985" cy="344805"/>
            </a:xfrm>
            <a:custGeom>
              <a:avLst/>
              <a:gdLst/>
              <a:ahLst/>
              <a:cxnLst/>
              <a:rect l="l" t="t" r="r" b="b"/>
              <a:pathLst>
                <a:path w="260985" h="344804">
                  <a:moveTo>
                    <a:pt x="260907" y="0"/>
                  </a:moveTo>
                  <a:lnTo>
                    <a:pt x="0" y="344423"/>
                  </a:lnTo>
                  <a:lnTo>
                    <a:pt x="260907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845261" y="4313544"/>
              <a:ext cx="260985" cy="344805"/>
            </a:xfrm>
            <a:custGeom>
              <a:avLst/>
              <a:gdLst/>
              <a:ahLst/>
              <a:cxnLst/>
              <a:rect l="l" t="t" r="r" b="b"/>
              <a:pathLst>
                <a:path w="260985" h="344804">
                  <a:moveTo>
                    <a:pt x="0" y="344423"/>
                  </a:moveTo>
                  <a:lnTo>
                    <a:pt x="0" y="344423"/>
                  </a:lnTo>
                  <a:lnTo>
                    <a:pt x="260907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054727" y="4260642"/>
              <a:ext cx="92075" cy="102870"/>
            </a:xfrm>
            <a:custGeom>
              <a:avLst/>
              <a:gdLst/>
              <a:ahLst/>
              <a:cxnLst/>
              <a:rect l="l" t="t" r="r" b="b"/>
              <a:pathLst>
                <a:path w="92075" h="102870">
                  <a:moveTo>
                    <a:pt x="91788" y="0"/>
                  </a:moveTo>
                  <a:lnTo>
                    <a:pt x="0" y="52902"/>
                  </a:lnTo>
                  <a:lnTo>
                    <a:pt x="43932" y="63998"/>
                  </a:lnTo>
                  <a:lnTo>
                    <a:pt x="65675" y="102665"/>
                  </a:lnTo>
                  <a:lnTo>
                    <a:pt x="917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537765" y="3535928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0"/>
                  </a:lnTo>
                  <a:lnTo>
                    <a:pt x="0" y="252629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496521" y="3757400"/>
              <a:ext cx="82550" cy="97790"/>
            </a:xfrm>
            <a:custGeom>
              <a:avLst/>
              <a:gdLst/>
              <a:ahLst/>
              <a:cxnLst/>
              <a:rect l="l" t="t" r="r" b="b"/>
              <a:pathLst>
                <a:path w="82550" h="97789">
                  <a:moveTo>
                    <a:pt x="82374" y="0"/>
                  </a:moveTo>
                  <a:lnTo>
                    <a:pt x="41243" y="17484"/>
                  </a:lnTo>
                  <a:lnTo>
                    <a:pt x="0" y="0"/>
                  </a:lnTo>
                  <a:lnTo>
                    <a:pt x="41243" y="97622"/>
                  </a:lnTo>
                  <a:lnTo>
                    <a:pt x="8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537765" y="4266582"/>
              <a:ext cx="0" cy="1138555"/>
            </a:xfrm>
            <a:custGeom>
              <a:avLst/>
              <a:gdLst/>
              <a:ahLst/>
              <a:cxnLst/>
              <a:rect l="l" t="t" r="r" b="b"/>
              <a:pathLst>
                <a:path h="1138554">
                  <a:moveTo>
                    <a:pt x="0" y="0"/>
                  </a:moveTo>
                  <a:lnTo>
                    <a:pt x="0" y="0"/>
                  </a:lnTo>
                  <a:lnTo>
                    <a:pt x="0" y="1137955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496521" y="5373379"/>
              <a:ext cx="82550" cy="97790"/>
            </a:xfrm>
            <a:custGeom>
              <a:avLst/>
              <a:gdLst/>
              <a:ahLst/>
              <a:cxnLst/>
              <a:rect l="l" t="t" r="r" b="b"/>
              <a:pathLst>
                <a:path w="82550" h="97789">
                  <a:moveTo>
                    <a:pt x="82374" y="0"/>
                  </a:moveTo>
                  <a:lnTo>
                    <a:pt x="41243" y="17820"/>
                  </a:lnTo>
                  <a:lnTo>
                    <a:pt x="0" y="0"/>
                  </a:lnTo>
                  <a:lnTo>
                    <a:pt x="41243" y="97622"/>
                  </a:lnTo>
                  <a:lnTo>
                    <a:pt x="8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166643" y="4266582"/>
              <a:ext cx="0" cy="1138555"/>
            </a:xfrm>
            <a:custGeom>
              <a:avLst/>
              <a:gdLst/>
              <a:ahLst/>
              <a:cxnLst/>
              <a:rect l="l" t="t" r="r" b="b"/>
              <a:pathLst>
                <a:path h="1138554">
                  <a:moveTo>
                    <a:pt x="0" y="0"/>
                  </a:moveTo>
                  <a:lnTo>
                    <a:pt x="0" y="0"/>
                  </a:lnTo>
                  <a:lnTo>
                    <a:pt x="0" y="1137955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125513" y="5373379"/>
              <a:ext cx="82550" cy="97790"/>
            </a:xfrm>
            <a:custGeom>
              <a:avLst/>
              <a:gdLst/>
              <a:ahLst/>
              <a:cxnLst/>
              <a:rect l="l" t="t" r="r" b="b"/>
              <a:pathLst>
                <a:path w="82550" h="97789">
                  <a:moveTo>
                    <a:pt x="82374" y="0"/>
                  </a:moveTo>
                  <a:lnTo>
                    <a:pt x="41131" y="17820"/>
                  </a:lnTo>
                  <a:lnTo>
                    <a:pt x="0" y="0"/>
                  </a:lnTo>
                  <a:lnTo>
                    <a:pt x="41131" y="97622"/>
                  </a:lnTo>
                  <a:lnTo>
                    <a:pt x="8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165859" y="3535928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0"/>
                  </a:lnTo>
                  <a:lnTo>
                    <a:pt x="0" y="252629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24728" y="3757400"/>
              <a:ext cx="82550" cy="97790"/>
            </a:xfrm>
            <a:custGeom>
              <a:avLst/>
              <a:gdLst/>
              <a:ahLst/>
              <a:cxnLst/>
              <a:rect l="l" t="t" r="r" b="b"/>
              <a:pathLst>
                <a:path w="82550" h="97789">
                  <a:moveTo>
                    <a:pt x="82262" y="0"/>
                  </a:moveTo>
                  <a:lnTo>
                    <a:pt x="41131" y="17484"/>
                  </a:lnTo>
                  <a:lnTo>
                    <a:pt x="0" y="0"/>
                  </a:lnTo>
                  <a:lnTo>
                    <a:pt x="41131" y="97622"/>
                  </a:lnTo>
                  <a:lnTo>
                    <a:pt x="82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47193" y="4261538"/>
              <a:ext cx="0" cy="1144270"/>
            </a:xfrm>
            <a:custGeom>
              <a:avLst/>
              <a:gdLst/>
              <a:ahLst/>
              <a:cxnLst/>
              <a:rect l="l" t="t" r="r" b="b"/>
              <a:pathLst>
                <a:path h="1144270">
                  <a:moveTo>
                    <a:pt x="0" y="0"/>
                  </a:moveTo>
                  <a:lnTo>
                    <a:pt x="0" y="0"/>
                  </a:lnTo>
                  <a:lnTo>
                    <a:pt x="0" y="1143783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606062" y="5374164"/>
              <a:ext cx="82550" cy="97155"/>
            </a:xfrm>
            <a:custGeom>
              <a:avLst/>
              <a:gdLst/>
              <a:ahLst/>
              <a:cxnLst/>
              <a:rect l="l" t="t" r="r" b="b"/>
              <a:pathLst>
                <a:path w="82550" h="97154">
                  <a:moveTo>
                    <a:pt x="82374" y="0"/>
                  </a:moveTo>
                  <a:lnTo>
                    <a:pt x="41131" y="17036"/>
                  </a:lnTo>
                  <a:lnTo>
                    <a:pt x="0" y="0"/>
                  </a:lnTo>
                  <a:lnTo>
                    <a:pt x="41131" y="96837"/>
                  </a:lnTo>
                  <a:lnTo>
                    <a:pt x="8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80200" y="5064484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0"/>
                  </a:moveTo>
                  <a:lnTo>
                    <a:pt x="0" y="0"/>
                  </a:lnTo>
                  <a:lnTo>
                    <a:pt x="0" y="339156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38733" y="5372482"/>
              <a:ext cx="81915" cy="97790"/>
            </a:xfrm>
            <a:custGeom>
              <a:avLst/>
              <a:gdLst/>
              <a:ahLst/>
              <a:cxnLst/>
              <a:rect l="l" t="t" r="r" b="b"/>
              <a:pathLst>
                <a:path w="81914" h="97789">
                  <a:moveTo>
                    <a:pt x="81813" y="0"/>
                  </a:moveTo>
                  <a:lnTo>
                    <a:pt x="41467" y="17820"/>
                  </a:lnTo>
                  <a:lnTo>
                    <a:pt x="0" y="0"/>
                  </a:lnTo>
                  <a:lnTo>
                    <a:pt x="41467" y="97734"/>
                  </a:lnTo>
                  <a:lnTo>
                    <a:pt x="8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89433" y="5135992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156"/>
                  </a:moveTo>
                  <a:lnTo>
                    <a:pt x="0" y="339156"/>
                  </a:lnTo>
                  <a:lnTo>
                    <a:pt x="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47976" y="5069528"/>
              <a:ext cx="81915" cy="97790"/>
            </a:xfrm>
            <a:custGeom>
              <a:avLst/>
              <a:gdLst/>
              <a:ahLst/>
              <a:cxnLst/>
              <a:rect l="l" t="t" r="r" b="b"/>
              <a:pathLst>
                <a:path w="81915" h="97789">
                  <a:moveTo>
                    <a:pt x="41456" y="0"/>
                  </a:moveTo>
                  <a:lnTo>
                    <a:pt x="0" y="97622"/>
                  </a:lnTo>
                  <a:lnTo>
                    <a:pt x="41456" y="80137"/>
                  </a:lnTo>
                  <a:lnTo>
                    <a:pt x="81791" y="97622"/>
                  </a:lnTo>
                  <a:lnTo>
                    <a:pt x="41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281228" y="5083202"/>
              <a:ext cx="1472565" cy="386715"/>
            </a:xfrm>
            <a:custGeom>
              <a:avLst/>
              <a:gdLst/>
              <a:ahLst/>
              <a:cxnLst/>
              <a:rect l="l" t="t" r="r" b="b"/>
              <a:pathLst>
                <a:path w="1472565" h="386714">
                  <a:moveTo>
                    <a:pt x="0" y="0"/>
                  </a:moveTo>
                  <a:lnTo>
                    <a:pt x="1472312" y="386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281228" y="5083202"/>
              <a:ext cx="1472565" cy="386715"/>
            </a:xfrm>
            <a:custGeom>
              <a:avLst/>
              <a:gdLst/>
              <a:ahLst/>
              <a:cxnLst/>
              <a:rect l="l" t="t" r="r" b="b"/>
              <a:pathLst>
                <a:path w="1472565" h="386714">
                  <a:moveTo>
                    <a:pt x="1472312" y="386117"/>
                  </a:moveTo>
                  <a:lnTo>
                    <a:pt x="1472312" y="386117"/>
                  </a:lnTo>
                  <a:lnTo>
                    <a:pt x="0" y="0"/>
                  </a:lnTo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217234" y="5051147"/>
              <a:ext cx="104775" cy="79375"/>
            </a:xfrm>
            <a:custGeom>
              <a:avLst/>
              <a:gdLst/>
              <a:ahLst/>
              <a:cxnLst/>
              <a:rect l="l" t="t" r="r" b="b"/>
              <a:pathLst>
                <a:path w="104775" h="79375">
                  <a:moveTo>
                    <a:pt x="104340" y="0"/>
                  </a:moveTo>
                  <a:lnTo>
                    <a:pt x="0" y="15018"/>
                  </a:lnTo>
                  <a:lnTo>
                    <a:pt x="84055" y="79016"/>
                  </a:lnTo>
                  <a:lnTo>
                    <a:pt x="77330" y="35305"/>
                  </a:lnTo>
                  <a:lnTo>
                    <a:pt x="1043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040493" y="5126017"/>
              <a:ext cx="185420" cy="340360"/>
            </a:xfrm>
            <a:custGeom>
              <a:avLst/>
              <a:gdLst/>
              <a:ahLst/>
              <a:cxnLst/>
              <a:rect l="l" t="t" r="r" b="b"/>
              <a:pathLst>
                <a:path w="185420" h="340360">
                  <a:moveTo>
                    <a:pt x="0" y="0"/>
                  </a:moveTo>
                  <a:lnTo>
                    <a:pt x="185033" y="339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040493" y="5126017"/>
              <a:ext cx="185420" cy="340360"/>
            </a:xfrm>
            <a:custGeom>
              <a:avLst/>
              <a:gdLst/>
              <a:ahLst/>
              <a:cxnLst/>
              <a:rect l="l" t="t" r="r" b="b"/>
              <a:pathLst>
                <a:path w="185420" h="340360">
                  <a:moveTo>
                    <a:pt x="185033" y="339940"/>
                  </a:moveTo>
                  <a:lnTo>
                    <a:pt x="185033" y="339940"/>
                  </a:lnTo>
                  <a:lnTo>
                    <a:pt x="0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009337" y="5067063"/>
              <a:ext cx="82550" cy="106045"/>
            </a:xfrm>
            <a:custGeom>
              <a:avLst/>
              <a:gdLst/>
              <a:ahLst/>
              <a:cxnLst/>
              <a:rect l="l" t="t" r="r" b="b"/>
              <a:pathLst>
                <a:path w="82550" h="106045">
                  <a:moveTo>
                    <a:pt x="0" y="0"/>
                  </a:moveTo>
                  <a:lnTo>
                    <a:pt x="10086" y="105916"/>
                  </a:lnTo>
                  <a:lnTo>
                    <a:pt x="37880" y="70610"/>
                  </a:lnTo>
                  <a:lnTo>
                    <a:pt x="82374" y="67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017597" y="5123551"/>
              <a:ext cx="283845" cy="346075"/>
            </a:xfrm>
            <a:custGeom>
              <a:avLst/>
              <a:gdLst/>
              <a:ahLst/>
              <a:cxnLst/>
              <a:rect l="l" t="t" r="r" b="b"/>
              <a:pathLst>
                <a:path w="283845" h="346075">
                  <a:moveTo>
                    <a:pt x="283434" y="0"/>
                  </a:moveTo>
                  <a:lnTo>
                    <a:pt x="0" y="345768"/>
                  </a:lnTo>
                  <a:lnTo>
                    <a:pt x="283434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017597" y="5123551"/>
              <a:ext cx="283845" cy="346075"/>
            </a:xfrm>
            <a:custGeom>
              <a:avLst/>
              <a:gdLst/>
              <a:ahLst/>
              <a:cxnLst/>
              <a:rect l="l" t="t" r="r" b="b"/>
              <a:pathLst>
                <a:path w="283845" h="346075">
                  <a:moveTo>
                    <a:pt x="0" y="345768"/>
                  </a:moveTo>
                  <a:lnTo>
                    <a:pt x="0" y="345768"/>
                  </a:lnTo>
                  <a:lnTo>
                    <a:pt x="283434" y="0"/>
                  </a:lnTo>
                </a:path>
              </a:pathLst>
            </a:custGeom>
            <a:ln w="16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249589" y="5071994"/>
              <a:ext cx="93980" cy="102235"/>
            </a:xfrm>
            <a:custGeom>
              <a:avLst/>
              <a:gdLst/>
              <a:ahLst/>
              <a:cxnLst/>
              <a:rect l="l" t="t" r="r" b="b"/>
              <a:pathLst>
                <a:path w="93979" h="102235">
                  <a:moveTo>
                    <a:pt x="93469" y="0"/>
                  </a:moveTo>
                  <a:lnTo>
                    <a:pt x="0" y="49875"/>
                  </a:lnTo>
                  <a:lnTo>
                    <a:pt x="42812" y="62316"/>
                  </a:lnTo>
                  <a:lnTo>
                    <a:pt x="63994" y="101881"/>
                  </a:lnTo>
                  <a:lnTo>
                    <a:pt x="934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112893" y="4278239"/>
              <a:ext cx="1433195" cy="386715"/>
            </a:xfrm>
            <a:custGeom>
              <a:avLst/>
              <a:gdLst/>
              <a:ahLst/>
              <a:cxnLst/>
              <a:rect l="l" t="t" r="r" b="b"/>
              <a:pathLst>
                <a:path w="1433195" h="386714">
                  <a:moveTo>
                    <a:pt x="1432862" y="0"/>
                  </a:moveTo>
                  <a:lnTo>
                    <a:pt x="0" y="386454"/>
                  </a:lnTo>
                  <a:lnTo>
                    <a:pt x="1432862" y="0"/>
                  </a:lnTo>
                  <a:close/>
                </a:path>
              </a:pathLst>
            </a:custGeom>
            <a:solidFill>
              <a:srgbClr val="B1E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112893" y="4278239"/>
              <a:ext cx="1433195" cy="386715"/>
            </a:xfrm>
            <a:custGeom>
              <a:avLst/>
              <a:gdLst/>
              <a:ahLst/>
              <a:cxnLst/>
              <a:rect l="l" t="t" r="r" b="b"/>
              <a:pathLst>
                <a:path w="1433195" h="386714">
                  <a:moveTo>
                    <a:pt x="0" y="386454"/>
                  </a:moveTo>
                  <a:lnTo>
                    <a:pt x="0" y="386454"/>
                  </a:lnTo>
                  <a:lnTo>
                    <a:pt x="1432862" y="0"/>
                  </a:lnTo>
                </a:path>
              </a:pathLst>
            </a:custGeom>
            <a:ln w="16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218167" y="1182356"/>
              <a:ext cx="3392170" cy="3144520"/>
            </a:xfrm>
            <a:custGeom>
              <a:avLst/>
              <a:gdLst/>
              <a:ahLst/>
              <a:cxnLst/>
              <a:rect l="l" t="t" r="r" b="b"/>
              <a:pathLst>
                <a:path w="3392170" h="3144520">
                  <a:moveTo>
                    <a:pt x="52895" y="26111"/>
                  </a:moveTo>
                  <a:lnTo>
                    <a:pt x="50838" y="16027"/>
                  </a:lnTo>
                  <a:lnTo>
                    <a:pt x="45148" y="7708"/>
                  </a:lnTo>
                  <a:lnTo>
                    <a:pt x="36588" y="2070"/>
                  </a:lnTo>
                  <a:lnTo>
                    <a:pt x="25895" y="0"/>
                  </a:lnTo>
                  <a:lnTo>
                    <a:pt x="15887" y="2070"/>
                  </a:lnTo>
                  <a:lnTo>
                    <a:pt x="7645" y="7708"/>
                  </a:lnTo>
                  <a:lnTo>
                    <a:pt x="2057" y="16027"/>
                  </a:lnTo>
                  <a:lnTo>
                    <a:pt x="0" y="26111"/>
                  </a:lnTo>
                  <a:lnTo>
                    <a:pt x="2057" y="36296"/>
                  </a:lnTo>
                  <a:lnTo>
                    <a:pt x="7645" y="44589"/>
                  </a:lnTo>
                  <a:lnTo>
                    <a:pt x="15887" y="50177"/>
                  </a:lnTo>
                  <a:lnTo>
                    <a:pt x="25895" y="52222"/>
                  </a:lnTo>
                  <a:lnTo>
                    <a:pt x="36588" y="50177"/>
                  </a:lnTo>
                  <a:lnTo>
                    <a:pt x="45148" y="44589"/>
                  </a:lnTo>
                  <a:lnTo>
                    <a:pt x="50838" y="36296"/>
                  </a:lnTo>
                  <a:lnTo>
                    <a:pt x="52895" y="26111"/>
                  </a:lnTo>
                  <a:close/>
                </a:path>
                <a:path w="3392170" h="3144520">
                  <a:moveTo>
                    <a:pt x="214515" y="26111"/>
                  </a:moveTo>
                  <a:lnTo>
                    <a:pt x="212420" y="16027"/>
                  </a:lnTo>
                  <a:lnTo>
                    <a:pt x="206692" y="7708"/>
                  </a:lnTo>
                  <a:lnTo>
                    <a:pt x="198158" y="2070"/>
                  </a:lnTo>
                  <a:lnTo>
                    <a:pt x="187617" y="0"/>
                  </a:lnTo>
                  <a:lnTo>
                    <a:pt x="177507" y="2070"/>
                  </a:lnTo>
                  <a:lnTo>
                    <a:pt x="169164" y="7708"/>
                  </a:lnTo>
                  <a:lnTo>
                    <a:pt x="163487" y="16027"/>
                  </a:lnTo>
                  <a:lnTo>
                    <a:pt x="161391" y="26111"/>
                  </a:lnTo>
                  <a:lnTo>
                    <a:pt x="163487" y="36296"/>
                  </a:lnTo>
                  <a:lnTo>
                    <a:pt x="169164" y="44589"/>
                  </a:lnTo>
                  <a:lnTo>
                    <a:pt x="177507" y="50177"/>
                  </a:lnTo>
                  <a:lnTo>
                    <a:pt x="187617" y="52222"/>
                  </a:lnTo>
                  <a:lnTo>
                    <a:pt x="198158" y="50177"/>
                  </a:lnTo>
                  <a:lnTo>
                    <a:pt x="206692" y="44589"/>
                  </a:lnTo>
                  <a:lnTo>
                    <a:pt x="212420" y="36296"/>
                  </a:lnTo>
                  <a:lnTo>
                    <a:pt x="214515" y="26111"/>
                  </a:lnTo>
                  <a:close/>
                </a:path>
                <a:path w="3392170" h="3144520">
                  <a:moveTo>
                    <a:pt x="375894" y="26111"/>
                  </a:moveTo>
                  <a:lnTo>
                    <a:pt x="373837" y="16027"/>
                  </a:lnTo>
                  <a:lnTo>
                    <a:pt x="368198" y="7708"/>
                  </a:lnTo>
                  <a:lnTo>
                    <a:pt x="359727" y="2070"/>
                  </a:lnTo>
                  <a:lnTo>
                    <a:pt x="349224" y="0"/>
                  </a:lnTo>
                  <a:lnTo>
                    <a:pt x="339039" y="2070"/>
                  </a:lnTo>
                  <a:lnTo>
                    <a:pt x="330746" y="7708"/>
                  </a:lnTo>
                  <a:lnTo>
                    <a:pt x="325158" y="16027"/>
                  </a:lnTo>
                  <a:lnTo>
                    <a:pt x="323113" y="26111"/>
                  </a:lnTo>
                  <a:lnTo>
                    <a:pt x="325158" y="36296"/>
                  </a:lnTo>
                  <a:lnTo>
                    <a:pt x="330746" y="44589"/>
                  </a:lnTo>
                  <a:lnTo>
                    <a:pt x="339039" y="50177"/>
                  </a:lnTo>
                  <a:lnTo>
                    <a:pt x="349224" y="52222"/>
                  </a:lnTo>
                  <a:lnTo>
                    <a:pt x="359727" y="50177"/>
                  </a:lnTo>
                  <a:lnTo>
                    <a:pt x="368198" y="44589"/>
                  </a:lnTo>
                  <a:lnTo>
                    <a:pt x="373837" y="36296"/>
                  </a:lnTo>
                  <a:lnTo>
                    <a:pt x="375894" y="26111"/>
                  </a:lnTo>
                  <a:close/>
                </a:path>
                <a:path w="3392170" h="3144520">
                  <a:moveTo>
                    <a:pt x="1380528" y="26111"/>
                  </a:moveTo>
                  <a:lnTo>
                    <a:pt x="1378483" y="16027"/>
                  </a:lnTo>
                  <a:lnTo>
                    <a:pt x="1372895" y="7708"/>
                  </a:lnTo>
                  <a:lnTo>
                    <a:pt x="1364589" y="2070"/>
                  </a:lnTo>
                  <a:lnTo>
                    <a:pt x="1354416" y="0"/>
                  </a:lnTo>
                  <a:lnTo>
                    <a:pt x="1343914" y="2070"/>
                  </a:lnTo>
                  <a:lnTo>
                    <a:pt x="1335443" y="7708"/>
                  </a:lnTo>
                  <a:lnTo>
                    <a:pt x="1329791" y="16027"/>
                  </a:lnTo>
                  <a:lnTo>
                    <a:pt x="1327734" y="26111"/>
                  </a:lnTo>
                  <a:lnTo>
                    <a:pt x="1329791" y="36296"/>
                  </a:lnTo>
                  <a:lnTo>
                    <a:pt x="1335443" y="44589"/>
                  </a:lnTo>
                  <a:lnTo>
                    <a:pt x="1343914" y="50177"/>
                  </a:lnTo>
                  <a:lnTo>
                    <a:pt x="1354416" y="52222"/>
                  </a:lnTo>
                  <a:lnTo>
                    <a:pt x="1364589" y="50177"/>
                  </a:lnTo>
                  <a:lnTo>
                    <a:pt x="1372895" y="44589"/>
                  </a:lnTo>
                  <a:lnTo>
                    <a:pt x="1378483" y="36296"/>
                  </a:lnTo>
                  <a:lnTo>
                    <a:pt x="1380528" y="26111"/>
                  </a:lnTo>
                  <a:close/>
                </a:path>
                <a:path w="3392170" h="3144520">
                  <a:moveTo>
                    <a:pt x="1542249" y="26111"/>
                  </a:moveTo>
                  <a:lnTo>
                    <a:pt x="1540179" y="16027"/>
                  </a:lnTo>
                  <a:lnTo>
                    <a:pt x="1534553" y="7708"/>
                  </a:lnTo>
                  <a:lnTo>
                    <a:pt x="1526222" y="2070"/>
                  </a:lnTo>
                  <a:lnTo>
                    <a:pt x="1516024" y="0"/>
                  </a:lnTo>
                  <a:lnTo>
                    <a:pt x="1505483" y="2070"/>
                  </a:lnTo>
                  <a:lnTo>
                    <a:pt x="1496936" y="7708"/>
                  </a:lnTo>
                  <a:lnTo>
                    <a:pt x="1491221" y="16027"/>
                  </a:lnTo>
                  <a:lnTo>
                    <a:pt x="1489125" y="26111"/>
                  </a:lnTo>
                  <a:lnTo>
                    <a:pt x="1491221" y="36296"/>
                  </a:lnTo>
                  <a:lnTo>
                    <a:pt x="1496936" y="44589"/>
                  </a:lnTo>
                  <a:lnTo>
                    <a:pt x="1505483" y="50177"/>
                  </a:lnTo>
                  <a:lnTo>
                    <a:pt x="1516024" y="52222"/>
                  </a:lnTo>
                  <a:lnTo>
                    <a:pt x="1526222" y="50177"/>
                  </a:lnTo>
                  <a:lnTo>
                    <a:pt x="1534553" y="44589"/>
                  </a:lnTo>
                  <a:lnTo>
                    <a:pt x="1540179" y="36296"/>
                  </a:lnTo>
                  <a:lnTo>
                    <a:pt x="1542249" y="26111"/>
                  </a:lnTo>
                  <a:close/>
                </a:path>
                <a:path w="3392170" h="3144520">
                  <a:moveTo>
                    <a:pt x="1703857" y="26111"/>
                  </a:moveTo>
                  <a:lnTo>
                    <a:pt x="1701761" y="16027"/>
                  </a:lnTo>
                  <a:lnTo>
                    <a:pt x="1696097" y="7708"/>
                  </a:lnTo>
                  <a:lnTo>
                    <a:pt x="1687779" y="2070"/>
                  </a:lnTo>
                  <a:lnTo>
                    <a:pt x="1677746" y="0"/>
                  </a:lnTo>
                  <a:lnTo>
                    <a:pt x="1667052" y="2070"/>
                  </a:lnTo>
                  <a:lnTo>
                    <a:pt x="1658480" y="7708"/>
                  </a:lnTo>
                  <a:lnTo>
                    <a:pt x="1652790" y="16027"/>
                  </a:lnTo>
                  <a:lnTo>
                    <a:pt x="1650733" y="26111"/>
                  </a:lnTo>
                  <a:lnTo>
                    <a:pt x="1652790" y="36296"/>
                  </a:lnTo>
                  <a:lnTo>
                    <a:pt x="1658480" y="44589"/>
                  </a:lnTo>
                  <a:lnTo>
                    <a:pt x="1667052" y="50177"/>
                  </a:lnTo>
                  <a:lnTo>
                    <a:pt x="1677746" y="52222"/>
                  </a:lnTo>
                  <a:lnTo>
                    <a:pt x="1687779" y="50177"/>
                  </a:lnTo>
                  <a:lnTo>
                    <a:pt x="1696097" y="44589"/>
                  </a:lnTo>
                  <a:lnTo>
                    <a:pt x="1701761" y="36296"/>
                  </a:lnTo>
                  <a:lnTo>
                    <a:pt x="1703857" y="26111"/>
                  </a:lnTo>
                  <a:close/>
                </a:path>
                <a:path w="3392170" h="3144520">
                  <a:moveTo>
                    <a:pt x="3391573" y="3078289"/>
                  </a:moveTo>
                  <a:lnTo>
                    <a:pt x="3286341" y="3063837"/>
                  </a:lnTo>
                  <a:lnTo>
                    <a:pt x="3314128" y="3099244"/>
                  </a:lnTo>
                  <a:lnTo>
                    <a:pt x="3308312" y="3143974"/>
                  </a:lnTo>
                  <a:lnTo>
                    <a:pt x="3391573" y="3078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6030" y="2508221"/>
          <a:ext cx="8138157" cy="2220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185"/>
                <a:gridCol w="2843529"/>
                <a:gridCol w="1329689"/>
                <a:gridCol w="2738754"/>
              </a:tblGrid>
              <a:tr h="285478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SIGHUP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Terminal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hangup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93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SIGCONT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Continue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</a:tr>
              <a:tr h="239342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SIGQUIT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Keyboard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quit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SIGTSTP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Keyboard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stop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342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SIGTRAP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Trace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trap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SIGTTOU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Terminal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write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938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SIGBUS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Bus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error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SIGXCPU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CPU</a:t>
                      </a:r>
                      <a:r>
                        <a:rPr sz="13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limit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exceeded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308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SIGKILL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Kill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signal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SIGVTALRM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Virtual</a:t>
                      </a:r>
                      <a:r>
                        <a:rPr sz="13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alarm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clock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308">
                <a:tc>
                  <a:txBody>
                    <a:bodyPr/>
                    <a:lstStyle/>
                    <a:p>
                      <a:pPr marL="93345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SIGSEGV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Segmentation</a:t>
                      </a:r>
                      <a:r>
                        <a:rPr sz="135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violation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SIGWINCH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Window</a:t>
                      </a:r>
                      <a:r>
                        <a:rPr sz="13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unchanged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946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SIGPIPT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Broken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pipe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SIGPWR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Power</a:t>
                      </a:r>
                      <a:r>
                        <a:rPr sz="13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failure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39308">
                <a:tc>
                  <a:txBody>
                    <a:bodyPr/>
                    <a:lstStyle/>
                    <a:p>
                      <a:pPr marL="9334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SIGTERM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Termination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SIGRTMIN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70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real-time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signal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pPr marL="93345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SIGCHLD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Child</a:t>
                      </a:r>
                      <a:r>
                        <a:rPr sz="13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status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unchanged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SIGRTMAX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565"/>
                        </a:lnSpc>
                      </a:pPr>
                      <a:r>
                        <a:rPr sz="1350" spc="-10" dirty="0">
                          <a:latin typeface="Courier New"/>
                          <a:cs typeface="Courier New"/>
                        </a:rPr>
                        <a:t>Last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real-time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signal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974978" y="5511501"/>
            <a:ext cx="948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Calibri"/>
                <a:cs typeface="Calibri"/>
              </a:rPr>
              <a:t>Table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35" dirty="0">
                <a:latin typeface="Calibri"/>
                <a:cs typeface="Calibri"/>
              </a:rPr>
              <a:t>2.6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321" y="5511501"/>
            <a:ext cx="2010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Calibri"/>
                <a:cs typeface="Calibri"/>
              </a:rPr>
              <a:t>Some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145" dirty="0">
                <a:latin typeface="Calibri"/>
                <a:cs typeface="Calibri"/>
              </a:rPr>
              <a:t>Linux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b="1" spc="70" dirty="0">
                <a:latin typeface="Calibri"/>
                <a:cs typeface="Calibri"/>
              </a:rPr>
              <a:t>Signals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236" y="665987"/>
            <a:ext cx="4483608" cy="135940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7717" y="833373"/>
            <a:ext cx="36988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4D0000"/>
                </a:solidFill>
              </a:rPr>
              <a:t>Linux</a:t>
            </a:r>
            <a:r>
              <a:rPr sz="4800" spc="80" dirty="0">
                <a:solidFill>
                  <a:srgbClr val="4D0000"/>
                </a:solidFill>
              </a:rPr>
              <a:t> </a:t>
            </a:r>
            <a:r>
              <a:rPr sz="4800" spc="185" dirty="0">
                <a:solidFill>
                  <a:srgbClr val="4D0000"/>
                </a:solidFill>
              </a:rPr>
              <a:t>Signals</a:t>
            </a:r>
            <a:endParaRPr sz="4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2506" y="697090"/>
              <a:ext cx="6077585" cy="255270"/>
            </a:xfrm>
            <a:custGeom>
              <a:avLst/>
              <a:gdLst/>
              <a:ahLst/>
              <a:cxnLst/>
              <a:rect l="l" t="t" r="r" b="b"/>
              <a:pathLst>
                <a:path w="6077584" h="255269">
                  <a:moveTo>
                    <a:pt x="6077267" y="0"/>
                  </a:moveTo>
                  <a:lnTo>
                    <a:pt x="6025756" y="0"/>
                  </a:lnTo>
                  <a:lnTo>
                    <a:pt x="63157" y="0"/>
                  </a:lnTo>
                  <a:lnTo>
                    <a:pt x="0" y="0"/>
                  </a:lnTo>
                  <a:lnTo>
                    <a:pt x="0" y="255079"/>
                  </a:lnTo>
                  <a:lnTo>
                    <a:pt x="63157" y="255079"/>
                  </a:lnTo>
                  <a:lnTo>
                    <a:pt x="6025756" y="255079"/>
                  </a:lnTo>
                  <a:lnTo>
                    <a:pt x="6077267" y="255079"/>
                  </a:lnTo>
                  <a:lnTo>
                    <a:pt x="60772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52747" y="697929"/>
            <a:ext cx="12109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Filesystem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related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00202" y="685648"/>
            <a:ext cx="6090285" cy="1387475"/>
            <a:chOff x="1600200" y="685642"/>
            <a:chExt cx="6090285" cy="1387475"/>
          </a:xfrm>
        </p:grpSpPr>
        <p:sp>
          <p:nvSpPr>
            <p:cNvPr id="14" name="object 14"/>
            <p:cNvSpPr/>
            <p:nvPr/>
          </p:nvSpPr>
          <p:spPr>
            <a:xfrm>
              <a:off x="1600200" y="685647"/>
              <a:ext cx="6090285" cy="253365"/>
            </a:xfrm>
            <a:custGeom>
              <a:avLst/>
              <a:gdLst/>
              <a:ahLst/>
              <a:cxnLst/>
              <a:rect l="l" t="t" r="r" b="b"/>
              <a:pathLst>
                <a:path w="6090284" h="253365">
                  <a:moveTo>
                    <a:pt x="6089701" y="0"/>
                  </a:moveTo>
                  <a:lnTo>
                    <a:pt x="6089574" y="0"/>
                  </a:lnTo>
                  <a:lnTo>
                    <a:pt x="12306" y="0"/>
                  </a:lnTo>
                  <a:lnTo>
                    <a:pt x="0" y="0"/>
                  </a:lnTo>
                  <a:lnTo>
                    <a:pt x="0" y="11442"/>
                  </a:lnTo>
                  <a:lnTo>
                    <a:pt x="0" y="253174"/>
                  </a:lnTo>
                  <a:lnTo>
                    <a:pt x="12306" y="253174"/>
                  </a:lnTo>
                  <a:lnTo>
                    <a:pt x="12306" y="11442"/>
                  </a:lnTo>
                  <a:lnTo>
                    <a:pt x="6089574" y="11442"/>
                  </a:lnTo>
                  <a:lnTo>
                    <a:pt x="6089574" y="253174"/>
                  </a:lnTo>
                  <a:lnTo>
                    <a:pt x="6089701" y="253174"/>
                  </a:lnTo>
                  <a:lnTo>
                    <a:pt x="6089701" y="11442"/>
                  </a:lnTo>
                  <a:lnTo>
                    <a:pt x="6089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2506" y="952169"/>
              <a:ext cx="6077585" cy="1120775"/>
            </a:xfrm>
            <a:custGeom>
              <a:avLst/>
              <a:gdLst/>
              <a:ahLst/>
              <a:cxnLst/>
              <a:rect l="l" t="t" r="r" b="b"/>
              <a:pathLst>
                <a:path w="6077584" h="1120775">
                  <a:moveTo>
                    <a:pt x="6077267" y="0"/>
                  </a:moveTo>
                  <a:lnTo>
                    <a:pt x="0" y="0"/>
                  </a:lnTo>
                  <a:lnTo>
                    <a:pt x="0" y="1108163"/>
                  </a:lnTo>
                  <a:lnTo>
                    <a:pt x="63157" y="1108163"/>
                  </a:lnTo>
                  <a:lnTo>
                    <a:pt x="63157" y="1120495"/>
                  </a:lnTo>
                  <a:lnTo>
                    <a:pt x="6025756" y="1120495"/>
                  </a:lnTo>
                  <a:lnTo>
                    <a:pt x="6025756" y="1108163"/>
                  </a:lnTo>
                  <a:lnTo>
                    <a:pt x="6077267" y="1108163"/>
                  </a:lnTo>
                  <a:lnTo>
                    <a:pt x="607726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63918" y="918397"/>
            <a:ext cx="364490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close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link </a:t>
            </a:r>
            <a:r>
              <a:rPr sz="1200" b="1" dirty="0">
                <a:latin typeface="Times New Roman"/>
                <a:cs typeface="Times New Roman"/>
              </a:rPr>
              <a:t> open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read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wr</a:t>
            </a:r>
            <a:r>
              <a:rPr sz="1200" b="1" spc="-5" dirty="0">
                <a:latin typeface="Times New Roman"/>
                <a:cs typeface="Times New Roman"/>
              </a:rPr>
              <a:t>ite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26530" y="918397"/>
            <a:ext cx="2555875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5975">
              <a:lnSpc>
                <a:spcPct val="1186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Close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descriptor.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name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file.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181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Open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possibly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device.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file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descriptor.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200" dirty="0">
                <a:latin typeface="Times New Roman"/>
                <a:cs typeface="Times New Roman"/>
              </a:rPr>
              <a:t>Write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descriptor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00202" y="938810"/>
            <a:ext cx="6090285" cy="1402080"/>
            <a:chOff x="1600200" y="938810"/>
            <a:chExt cx="6090285" cy="1402080"/>
          </a:xfrm>
        </p:grpSpPr>
        <p:sp>
          <p:nvSpPr>
            <p:cNvPr id="19" name="object 19"/>
            <p:cNvSpPr/>
            <p:nvPr/>
          </p:nvSpPr>
          <p:spPr>
            <a:xfrm>
              <a:off x="1600200" y="938821"/>
              <a:ext cx="6090285" cy="1122045"/>
            </a:xfrm>
            <a:custGeom>
              <a:avLst/>
              <a:gdLst/>
              <a:ahLst/>
              <a:cxnLst/>
              <a:rect l="l" t="t" r="r" b="b"/>
              <a:pathLst>
                <a:path w="6090284" h="1122045">
                  <a:moveTo>
                    <a:pt x="6089701" y="0"/>
                  </a:moveTo>
                  <a:lnTo>
                    <a:pt x="6089574" y="0"/>
                  </a:lnTo>
                  <a:lnTo>
                    <a:pt x="12306" y="0"/>
                  </a:lnTo>
                  <a:lnTo>
                    <a:pt x="0" y="0"/>
                  </a:lnTo>
                  <a:lnTo>
                    <a:pt x="0" y="13347"/>
                  </a:lnTo>
                  <a:lnTo>
                    <a:pt x="0" y="1121511"/>
                  </a:lnTo>
                  <a:lnTo>
                    <a:pt x="12306" y="1121511"/>
                  </a:lnTo>
                  <a:lnTo>
                    <a:pt x="12306" y="13347"/>
                  </a:lnTo>
                  <a:lnTo>
                    <a:pt x="6089574" y="13347"/>
                  </a:lnTo>
                  <a:lnTo>
                    <a:pt x="6089574" y="1121511"/>
                  </a:lnTo>
                  <a:lnTo>
                    <a:pt x="6089701" y="1121511"/>
                  </a:lnTo>
                  <a:lnTo>
                    <a:pt x="6089701" y="13347"/>
                  </a:lnTo>
                  <a:lnTo>
                    <a:pt x="6089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12506" y="2072665"/>
              <a:ext cx="6077585" cy="267970"/>
            </a:xfrm>
            <a:custGeom>
              <a:avLst/>
              <a:gdLst/>
              <a:ahLst/>
              <a:cxnLst/>
              <a:rect l="l" t="t" r="r" b="b"/>
              <a:pathLst>
                <a:path w="6077584" h="267969">
                  <a:moveTo>
                    <a:pt x="6077267" y="0"/>
                  </a:moveTo>
                  <a:lnTo>
                    <a:pt x="6025756" y="0"/>
                  </a:lnTo>
                  <a:lnTo>
                    <a:pt x="63157" y="0"/>
                  </a:lnTo>
                  <a:lnTo>
                    <a:pt x="0" y="0"/>
                  </a:lnTo>
                  <a:lnTo>
                    <a:pt x="0" y="255079"/>
                  </a:lnTo>
                  <a:lnTo>
                    <a:pt x="63157" y="255079"/>
                  </a:lnTo>
                  <a:lnTo>
                    <a:pt x="63157" y="267665"/>
                  </a:lnTo>
                  <a:lnTo>
                    <a:pt x="6025756" y="267665"/>
                  </a:lnTo>
                  <a:lnTo>
                    <a:pt x="6025756" y="255079"/>
                  </a:lnTo>
                  <a:lnTo>
                    <a:pt x="6077267" y="255079"/>
                  </a:lnTo>
                  <a:lnTo>
                    <a:pt x="60772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50439" y="2073629"/>
            <a:ext cx="10153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Process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related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00202" y="2060331"/>
            <a:ext cx="6090285" cy="1744345"/>
            <a:chOff x="1600200" y="2060325"/>
            <a:chExt cx="6090285" cy="1744345"/>
          </a:xfrm>
        </p:grpSpPr>
        <p:sp>
          <p:nvSpPr>
            <p:cNvPr id="23" name="object 23"/>
            <p:cNvSpPr/>
            <p:nvPr/>
          </p:nvSpPr>
          <p:spPr>
            <a:xfrm>
              <a:off x="1600200" y="2060333"/>
              <a:ext cx="6090285" cy="267970"/>
            </a:xfrm>
            <a:custGeom>
              <a:avLst/>
              <a:gdLst/>
              <a:ahLst/>
              <a:cxnLst/>
              <a:rect l="l" t="t" r="r" b="b"/>
              <a:pathLst>
                <a:path w="6090284" h="267969">
                  <a:moveTo>
                    <a:pt x="6089701" y="0"/>
                  </a:moveTo>
                  <a:lnTo>
                    <a:pt x="6089574" y="0"/>
                  </a:lnTo>
                  <a:lnTo>
                    <a:pt x="12306" y="0"/>
                  </a:lnTo>
                  <a:lnTo>
                    <a:pt x="0" y="0"/>
                  </a:lnTo>
                  <a:lnTo>
                    <a:pt x="0" y="12331"/>
                  </a:lnTo>
                  <a:lnTo>
                    <a:pt x="0" y="267411"/>
                  </a:lnTo>
                  <a:lnTo>
                    <a:pt x="12306" y="267411"/>
                  </a:lnTo>
                  <a:lnTo>
                    <a:pt x="12306" y="12331"/>
                  </a:lnTo>
                  <a:lnTo>
                    <a:pt x="6089574" y="12331"/>
                  </a:lnTo>
                  <a:lnTo>
                    <a:pt x="6089574" y="267411"/>
                  </a:lnTo>
                  <a:lnTo>
                    <a:pt x="6089701" y="267411"/>
                  </a:lnTo>
                  <a:lnTo>
                    <a:pt x="6089701" y="12331"/>
                  </a:lnTo>
                  <a:lnTo>
                    <a:pt x="6089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2515" y="2340322"/>
              <a:ext cx="6077585" cy="1464945"/>
            </a:xfrm>
            <a:custGeom>
              <a:avLst/>
              <a:gdLst/>
              <a:ahLst/>
              <a:cxnLst/>
              <a:rect l="l" t="t" r="r" b="b"/>
              <a:pathLst>
                <a:path w="6077584" h="1464945">
                  <a:moveTo>
                    <a:pt x="6077270" y="0"/>
                  </a:moveTo>
                  <a:lnTo>
                    <a:pt x="0" y="0"/>
                  </a:lnTo>
                  <a:lnTo>
                    <a:pt x="0" y="1464327"/>
                  </a:lnTo>
                  <a:lnTo>
                    <a:pt x="6077270" y="1464327"/>
                  </a:lnTo>
                  <a:lnTo>
                    <a:pt x="607727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3921" y="2320672"/>
            <a:ext cx="448309" cy="86550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30"/>
              </a:spcBef>
            </a:pP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10" dirty="0">
                <a:latin typeface="Times New Roman"/>
                <a:cs typeface="Times New Roman"/>
              </a:rPr>
              <a:t>x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c</a:t>
            </a:r>
            <a:r>
              <a:rPr sz="1200" b="1" spc="-10" dirty="0">
                <a:latin typeface="Times New Roman"/>
                <a:cs typeface="Times New Roman"/>
              </a:rPr>
              <a:t>ve  </a:t>
            </a:r>
            <a:r>
              <a:rPr sz="1200" b="1" spc="-5" dirty="0">
                <a:latin typeface="Times New Roman"/>
                <a:cs typeface="Times New Roman"/>
              </a:rPr>
              <a:t>exit 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getpid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setuid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26527" y="2320667"/>
            <a:ext cx="2415540" cy="87459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spc="-5" dirty="0">
                <a:latin typeface="Times New Roman"/>
                <a:cs typeface="Times New Roman"/>
              </a:rPr>
              <a:t>Execute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program.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200" spc="-5" dirty="0">
                <a:latin typeface="Times New Roman"/>
                <a:cs typeface="Times New Roman"/>
              </a:rPr>
              <a:t>Terminate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calling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identification.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current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3921" y="3194127"/>
            <a:ext cx="4413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ptrace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26530" y="3194129"/>
            <a:ext cx="4197985" cy="5554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40"/>
              </a:spcBef>
            </a:pPr>
            <a:r>
              <a:rPr sz="1200" spc="-5" dirty="0">
                <a:latin typeface="Times New Roman"/>
                <a:cs typeface="Times New Roman"/>
              </a:rPr>
              <a:t>Provides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means by </a:t>
            </a:r>
            <a:r>
              <a:rPr sz="1200" spc="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parent </a:t>
            </a:r>
            <a:r>
              <a:rPr sz="1200" dirty="0">
                <a:latin typeface="Times New Roman"/>
                <a:cs typeface="Times New Roman"/>
              </a:rPr>
              <a:t>process </a:t>
            </a:r>
            <a:r>
              <a:rPr sz="1200" spc="5" dirty="0">
                <a:latin typeface="Times New Roman"/>
                <a:cs typeface="Times New Roman"/>
              </a:rPr>
              <a:t>my </a:t>
            </a:r>
            <a:r>
              <a:rPr sz="1200" spc="-5" dirty="0">
                <a:latin typeface="Times New Roman"/>
                <a:cs typeface="Times New Roman"/>
              </a:rPr>
              <a:t>observe </a:t>
            </a:r>
            <a:r>
              <a:rPr sz="1200" dirty="0">
                <a:latin typeface="Times New Roman"/>
                <a:cs typeface="Times New Roman"/>
              </a:rPr>
              <a:t>and control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 execution of </a:t>
            </a:r>
            <a:r>
              <a:rPr sz="1200" dirty="0">
                <a:latin typeface="Times New Roman"/>
                <a:cs typeface="Times New Roman"/>
              </a:rPr>
              <a:t>another process, and examine and change its core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image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registers.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00202" y="2327734"/>
            <a:ext cx="6090285" cy="1732280"/>
            <a:chOff x="1600200" y="2327734"/>
            <a:chExt cx="6090285" cy="1732280"/>
          </a:xfrm>
        </p:grpSpPr>
        <p:sp>
          <p:nvSpPr>
            <p:cNvPr id="30" name="object 30"/>
            <p:cNvSpPr/>
            <p:nvPr/>
          </p:nvSpPr>
          <p:spPr>
            <a:xfrm>
              <a:off x="1600200" y="2327744"/>
              <a:ext cx="6090285" cy="1464945"/>
            </a:xfrm>
            <a:custGeom>
              <a:avLst/>
              <a:gdLst/>
              <a:ahLst/>
              <a:cxnLst/>
              <a:rect l="l" t="t" r="r" b="b"/>
              <a:pathLst>
                <a:path w="6090284" h="1464945">
                  <a:moveTo>
                    <a:pt x="6089701" y="0"/>
                  </a:moveTo>
                  <a:lnTo>
                    <a:pt x="6089574" y="0"/>
                  </a:lnTo>
                  <a:lnTo>
                    <a:pt x="12306" y="0"/>
                  </a:lnTo>
                  <a:lnTo>
                    <a:pt x="0" y="0"/>
                  </a:lnTo>
                  <a:lnTo>
                    <a:pt x="0" y="12585"/>
                  </a:lnTo>
                  <a:lnTo>
                    <a:pt x="0" y="1464703"/>
                  </a:lnTo>
                  <a:lnTo>
                    <a:pt x="12306" y="1464703"/>
                  </a:lnTo>
                  <a:lnTo>
                    <a:pt x="12306" y="12585"/>
                  </a:lnTo>
                  <a:lnTo>
                    <a:pt x="6089574" y="12585"/>
                  </a:lnTo>
                  <a:lnTo>
                    <a:pt x="6089574" y="1464703"/>
                  </a:lnTo>
                  <a:lnTo>
                    <a:pt x="6089701" y="1464703"/>
                  </a:lnTo>
                  <a:lnTo>
                    <a:pt x="6089701" y="12585"/>
                  </a:lnTo>
                  <a:lnTo>
                    <a:pt x="6089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12506" y="3804653"/>
              <a:ext cx="6077585" cy="255270"/>
            </a:xfrm>
            <a:custGeom>
              <a:avLst/>
              <a:gdLst/>
              <a:ahLst/>
              <a:cxnLst/>
              <a:rect l="l" t="t" r="r" b="b"/>
              <a:pathLst>
                <a:path w="6077584" h="255270">
                  <a:moveTo>
                    <a:pt x="6077267" y="0"/>
                  </a:moveTo>
                  <a:lnTo>
                    <a:pt x="6025756" y="0"/>
                  </a:lnTo>
                  <a:lnTo>
                    <a:pt x="63157" y="0"/>
                  </a:lnTo>
                  <a:lnTo>
                    <a:pt x="0" y="0"/>
                  </a:lnTo>
                  <a:lnTo>
                    <a:pt x="0" y="255079"/>
                  </a:lnTo>
                  <a:lnTo>
                    <a:pt x="63157" y="255079"/>
                  </a:lnTo>
                  <a:lnTo>
                    <a:pt x="6025756" y="255079"/>
                  </a:lnTo>
                  <a:lnTo>
                    <a:pt x="6077267" y="255079"/>
                  </a:lnTo>
                  <a:lnTo>
                    <a:pt x="60772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36335" y="3805238"/>
            <a:ext cx="1243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Scheduling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related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00202" y="3792443"/>
            <a:ext cx="6090285" cy="2433320"/>
            <a:chOff x="1600200" y="3792443"/>
            <a:chExt cx="6090285" cy="2433320"/>
          </a:xfrm>
        </p:grpSpPr>
        <p:sp>
          <p:nvSpPr>
            <p:cNvPr id="34" name="object 34"/>
            <p:cNvSpPr/>
            <p:nvPr/>
          </p:nvSpPr>
          <p:spPr>
            <a:xfrm>
              <a:off x="1600200" y="3792448"/>
              <a:ext cx="6090285" cy="255270"/>
            </a:xfrm>
            <a:custGeom>
              <a:avLst/>
              <a:gdLst/>
              <a:ahLst/>
              <a:cxnLst/>
              <a:rect l="l" t="t" r="r" b="b"/>
              <a:pathLst>
                <a:path w="6090284" h="255270">
                  <a:moveTo>
                    <a:pt x="6089701" y="0"/>
                  </a:moveTo>
                  <a:lnTo>
                    <a:pt x="6089574" y="0"/>
                  </a:lnTo>
                  <a:lnTo>
                    <a:pt x="12306" y="0"/>
                  </a:lnTo>
                  <a:lnTo>
                    <a:pt x="0" y="0"/>
                  </a:lnTo>
                  <a:lnTo>
                    <a:pt x="0" y="12204"/>
                  </a:lnTo>
                  <a:lnTo>
                    <a:pt x="0" y="254952"/>
                  </a:lnTo>
                  <a:lnTo>
                    <a:pt x="12306" y="254952"/>
                  </a:lnTo>
                  <a:lnTo>
                    <a:pt x="12306" y="12204"/>
                  </a:lnTo>
                  <a:lnTo>
                    <a:pt x="6089574" y="12204"/>
                  </a:lnTo>
                  <a:lnTo>
                    <a:pt x="6089574" y="254952"/>
                  </a:lnTo>
                  <a:lnTo>
                    <a:pt x="6089701" y="254952"/>
                  </a:lnTo>
                  <a:lnTo>
                    <a:pt x="6089701" y="12204"/>
                  </a:lnTo>
                  <a:lnTo>
                    <a:pt x="6089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2515" y="4059725"/>
              <a:ext cx="6077585" cy="2165985"/>
            </a:xfrm>
            <a:custGeom>
              <a:avLst/>
              <a:gdLst/>
              <a:ahLst/>
              <a:cxnLst/>
              <a:rect l="l" t="t" r="r" b="b"/>
              <a:pathLst>
                <a:path w="6077584" h="2165985">
                  <a:moveTo>
                    <a:pt x="6077270" y="0"/>
                  </a:moveTo>
                  <a:lnTo>
                    <a:pt x="0" y="0"/>
                  </a:lnTo>
                  <a:lnTo>
                    <a:pt x="0" y="2165452"/>
                  </a:lnTo>
                  <a:lnTo>
                    <a:pt x="6077270" y="2165452"/>
                  </a:lnTo>
                  <a:lnTo>
                    <a:pt x="607727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663921" y="4060313"/>
            <a:ext cx="10941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sched_getparam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26529" y="4060318"/>
            <a:ext cx="4237990" cy="386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Times New Roman"/>
                <a:cs typeface="Times New Roman"/>
              </a:rPr>
              <a:t>Sets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scheduling </a:t>
            </a:r>
            <a:r>
              <a:rPr sz="1200" dirty="0">
                <a:latin typeface="Times New Roman"/>
                <a:cs typeface="Times New Roman"/>
              </a:rPr>
              <a:t>parameters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associated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scheduling </a:t>
            </a:r>
            <a:r>
              <a:rPr sz="1200" dirty="0">
                <a:latin typeface="Times New Roman"/>
                <a:cs typeface="Times New Roman"/>
              </a:rPr>
              <a:t>policy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process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pid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63920" y="4454883"/>
            <a:ext cx="5464810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5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sched_get_priority_max</a:t>
            </a:r>
            <a:r>
              <a:rPr sz="1200" b="1" spc="3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Returns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maximum priority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675130">
              <a:lnSpc>
                <a:spcPts val="1425"/>
              </a:lnSpc>
            </a:pPr>
            <a:r>
              <a:rPr sz="1200" spc="-5" dirty="0">
                <a:latin typeface="Times New Roman"/>
                <a:cs typeface="Times New Roman"/>
              </a:rPr>
              <a:t>scheduling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 </a:t>
            </a:r>
            <a:r>
              <a:rPr sz="1200" spc="-5" dirty="0">
                <a:latin typeface="Times New Roman"/>
                <a:cs typeface="Times New Roman"/>
              </a:rPr>
              <a:t>identified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by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policy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63919" y="4849443"/>
            <a:ext cx="12744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sched_setscheduler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63921" y="5244987"/>
            <a:ext cx="14585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sched_rr_get_interval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63921" y="5627243"/>
            <a:ext cx="7816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sched_yield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75672" y="6020945"/>
            <a:ext cx="5962650" cy="229235"/>
          </a:xfrm>
          <a:custGeom>
            <a:avLst/>
            <a:gdLst/>
            <a:ahLst/>
            <a:cxnLst/>
            <a:rect l="l" t="t" r="r" b="b"/>
            <a:pathLst>
              <a:path w="5962650" h="229235">
                <a:moveTo>
                  <a:pt x="5962595" y="0"/>
                </a:moveTo>
                <a:lnTo>
                  <a:pt x="0" y="0"/>
                </a:lnTo>
                <a:lnTo>
                  <a:pt x="0" y="229173"/>
                </a:lnTo>
                <a:lnTo>
                  <a:pt x="5962595" y="229173"/>
                </a:lnTo>
                <a:lnTo>
                  <a:pt x="5962595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326529" y="4849448"/>
            <a:ext cx="4253230" cy="134302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402590">
              <a:lnSpc>
                <a:spcPts val="1410"/>
              </a:lnSpc>
              <a:spcBef>
                <a:spcPts val="175"/>
              </a:spcBef>
            </a:pPr>
            <a:r>
              <a:rPr sz="1200" spc="-5" dirty="0">
                <a:latin typeface="Times New Roman"/>
                <a:cs typeface="Times New Roman"/>
              </a:rPr>
              <a:t>Sets </a:t>
            </a:r>
            <a:r>
              <a:rPr sz="1200" dirty="0">
                <a:latin typeface="Times New Roman"/>
                <a:cs typeface="Times New Roman"/>
              </a:rPr>
              <a:t>both the </a:t>
            </a:r>
            <a:r>
              <a:rPr sz="1200" spc="-5" dirty="0">
                <a:latin typeface="Times New Roman"/>
                <a:cs typeface="Times New Roman"/>
              </a:rPr>
              <a:t>scheduling </a:t>
            </a:r>
            <a:r>
              <a:rPr sz="1200" dirty="0">
                <a:latin typeface="Times New Roman"/>
                <a:cs typeface="Times New Roman"/>
              </a:rPr>
              <a:t>policy </a:t>
            </a:r>
            <a:r>
              <a:rPr sz="1200" spc="-5" dirty="0">
                <a:latin typeface="Times New Roman"/>
                <a:cs typeface="Times New Roman"/>
              </a:rPr>
              <a:t>(e.g., </a:t>
            </a:r>
            <a:r>
              <a:rPr sz="1200" spc="5" dirty="0">
                <a:latin typeface="Times New Roman"/>
                <a:cs typeface="Times New Roman"/>
              </a:rPr>
              <a:t>FIFO)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5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associated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parameters 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pid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ts val="1300"/>
              </a:lnSpc>
              <a:spcBef>
                <a:spcPts val="380"/>
              </a:spcBef>
            </a:pPr>
            <a:r>
              <a:rPr sz="1200" dirty="0">
                <a:latin typeface="Times New Roman"/>
                <a:cs typeface="Times New Roman"/>
              </a:rPr>
              <a:t>Writes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timespec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 </a:t>
            </a:r>
            <a:r>
              <a:rPr sz="1200" dirty="0">
                <a:latin typeface="Times New Roman"/>
                <a:cs typeface="Times New Roman"/>
              </a:rPr>
              <a:t>pointed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</a:t>
            </a:r>
            <a:r>
              <a:rPr sz="1200" dirty="0">
                <a:latin typeface="Times New Roman"/>
                <a:cs typeface="Times New Roman"/>
              </a:rPr>
              <a:t> parameter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tp</a:t>
            </a:r>
            <a:r>
              <a:rPr sz="1200" spc="-4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round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robin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quantum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process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pid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9525">
              <a:lnSpc>
                <a:spcPct val="973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A process can relinquish the processor voluntarily </a:t>
            </a:r>
            <a:r>
              <a:rPr sz="1200" spc="-5" dirty="0">
                <a:latin typeface="Times New Roman"/>
                <a:cs typeface="Times New Roman"/>
              </a:rPr>
              <a:t>without blocking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via </a:t>
            </a:r>
            <a:r>
              <a:rPr sz="1200" dirty="0">
                <a:latin typeface="Times New Roman"/>
                <a:cs typeface="Times New Roman"/>
              </a:rPr>
              <a:t>this system call. The process will then </a:t>
            </a:r>
            <a:r>
              <a:rPr sz="1200" spc="-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moved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the end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queue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its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static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priority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run.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00202" y="4047401"/>
            <a:ext cx="6090285" cy="2190750"/>
          </a:xfrm>
          <a:custGeom>
            <a:avLst/>
            <a:gdLst/>
            <a:ahLst/>
            <a:cxnLst/>
            <a:rect l="l" t="t" r="r" b="b"/>
            <a:pathLst>
              <a:path w="6090284" h="2190750">
                <a:moveTo>
                  <a:pt x="6089701" y="0"/>
                </a:moveTo>
                <a:lnTo>
                  <a:pt x="6089574" y="0"/>
                </a:lnTo>
                <a:lnTo>
                  <a:pt x="6089574" y="12331"/>
                </a:lnTo>
                <a:lnTo>
                  <a:pt x="6089574" y="2177783"/>
                </a:lnTo>
                <a:lnTo>
                  <a:pt x="12306" y="2177783"/>
                </a:lnTo>
                <a:lnTo>
                  <a:pt x="12306" y="12331"/>
                </a:lnTo>
                <a:lnTo>
                  <a:pt x="6089574" y="12331"/>
                </a:lnTo>
                <a:lnTo>
                  <a:pt x="6089574" y="0"/>
                </a:lnTo>
                <a:lnTo>
                  <a:pt x="12306" y="0"/>
                </a:lnTo>
                <a:lnTo>
                  <a:pt x="0" y="0"/>
                </a:lnTo>
                <a:lnTo>
                  <a:pt x="0" y="12331"/>
                </a:lnTo>
                <a:lnTo>
                  <a:pt x="0" y="2177783"/>
                </a:lnTo>
                <a:lnTo>
                  <a:pt x="0" y="2190407"/>
                </a:lnTo>
                <a:lnTo>
                  <a:pt x="12306" y="2190407"/>
                </a:lnTo>
                <a:lnTo>
                  <a:pt x="6089574" y="2190407"/>
                </a:lnTo>
                <a:lnTo>
                  <a:pt x="6089701" y="2190407"/>
                </a:lnTo>
                <a:lnTo>
                  <a:pt x="6089701" y="2177783"/>
                </a:lnTo>
                <a:lnTo>
                  <a:pt x="6089701" y="12331"/>
                </a:lnTo>
                <a:lnTo>
                  <a:pt x="6089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170560" y="6237223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Calibri"/>
                <a:cs typeface="Calibri"/>
              </a:rPr>
              <a:t>Table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35" dirty="0">
                <a:latin typeface="Calibri"/>
                <a:cs typeface="Calibri"/>
              </a:rPr>
              <a:t>2.7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71038" y="6237223"/>
            <a:ext cx="38563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Calibri"/>
                <a:cs typeface="Calibri"/>
              </a:rPr>
              <a:t>Some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145" dirty="0">
                <a:latin typeface="Calibri"/>
                <a:cs typeface="Calibri"/>
              </a:rPr>
              <a:t>Linux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System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130" dirty="0">
                <a:latin typeface="Calibri"/>
                <a:cs typeface="Calibri"/>
              </a:rPr>
              <a:t>Calls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spc="-65" dirty="0">
                <a:latin typeface="Georgia"/>
                <a:cs typeface="Georgia"/>
              </a:rPr>
              <a:t>(page</a:t>
            </a:r>
            <a:r>
              <a:rPr sz="1800" spc="15" dirty="0">
                <a:latin typeface="Georgia"/>
                <a:cs typeface="Georgia"/>
              </a:rPr>
              <a:t> </a:t>
            </a:r>
            <a:r>
              <a:rPr sz="1800" spc="140" dirty="0">
                <a:latin typeface="Georgia"/>
                <a:cs typeface="Georgia"/>
              </a:rPr>
              <a:t>1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of</a:t>
            </a:r>
            <a:r>
              <a:rPr sz="1800" spc="210" dirty="0">
                <a:latin typeface="Georgia"/>
                <a:cs typeface="Georgia"/>
              </a:rPr>
              <a:t> </a:t>
            </a:r>
            <a:r>
              <a:rPr sz="1800" spc="-95" dirty="0">
                <a:latin typeface="Georgia"/>
                <a:cs typeface="Georgia"/>
              </a:rPr>
              <a:t>2)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00" y="566039"/>
              <a:ext cx="8396478" cy="25980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70560" y="6237223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Calibri"/>
                <a:cs typeface="Calibri"/>
              </a:rPr>
              <a:t>Table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35" dirty="0">
                <a:latin typeface="Calibri"/>
                <a:cs typeface="Calibri"/>
              </a:rPr>
              <a:t>2.7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1038" y="6237223"/>
            <a:ext cx="38563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Calibri"/>
                <a:cs typeface="Calibri"/>
              </a:rPr>
              <a:t>Some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145" dirty="0">
                <a:latin typeface="Calibri"/>
                <a:cs typeface="Calibri"/>
              </a:rPr>
              <a:t>Linux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System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130" dirty="0">
                <a:latin typeface="Calibri"/>
                <a:cs typeface="Calibri"/>
              </a:rPr>
              <a:t>Calls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spc="-65" dirty="0">
                <a:latin typeface="Georgia"/>
                <a:cs typeface="Georgia"/>
              </a:rPr>
              <a:t>(page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90" dirty="0">
                <a:latin typeface="Georgia"/>
                <a:cs typeface="Georgia"/>
              </a:rPr>
              <a:t>2</a:t>
            </a:r>
            <a:r>
              <a:rPr sz="1800" spc="20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of</a:t>
            </a:r>
            <a:r>
              <a:rPr sz="1800" spc="210" dirty="0">
                <a:latin typeface="Georgia"/>
                <a:cs typeface="Georgia"/>
              </a:rPr>
              <a:t> </a:t>
            </a:r>
            <a:r>
              <a:rPr sz="1800" spc="-95" dirty="0">
                <a:latin typeface="Georgia"/>
                <a:cs typeface="Georgia"/>
              </a:rPr>
              <a:t>2)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2964" y="728668"/>
            <a:ext cx="6229985" cy="235585"/>
          </a:xfrm>
          <a:custGeom>
            <a:avLst/>
            <a:gdLst/>
            <a:ahLst/>
            <a:cxnLst/>
            <a:rect l="l" t="t" r="r" b="b"/>
            <a:pathLst>
              <a:path w="6229984" h="235584">
                <a:moveTo>
                  <a:pt x="6229401" y="0"/>
                </a:moveTo>
                <a:lnTo>
                  <a:pt x="6176594" y="0"/>
                </a:lnTo>
                <a:lnTo>
                  <a:pt x="64744" y="0"/>
                </a:lnTo>
                <a:lnTo>
                  <a:pt x="0" y="0"/>
                </a:lnTo>
                <a:lnTo>
                  <a:pt x="0" y="222465"/>
                </a:lnTo>
                <a:lnTo>
                  <a:pt x="64744" y="222465"/>
                </a:lnTo>
                <a:lnTo>
                  <a:pt x="64744" y="235521"/>
                </a:lnTo>
                <a:lnTo>
                  <a:pt x="6176594" y="235521"/>
                </a:lnTo>
                <a:lnTo>
                  <a:pt x="6176594" y="222465"/>
                </a:lnTo>
                <a:lnTo>
                  <a:pt x="6229401" y="222465"/>
                </a:lnTo>
                <a:lnTo>
                  <a:pt x="622940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84934" y="742129"/>
            <a:ext cx="315849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Interprocess</a:t>
            </a:r>
            <a:r>
              <a:rPr sz="1000" b="1" spc="-5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Communication</a:t>
            </a:r>
            <a:r>
              <a:rPr sz="1000" b="1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(IPC)</a:t>
            </a:r>
            <a:r>
              <a:rPr sz="1000" b="1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related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30350" y="723825"/>
            <a:ext cx="6242685" cy="2358390"/>
            <a:chOff x="1530350" y="723825"/>
            <a:chExt cx="6242685" cy="2358390"/>
          </a:xfrm>
        </p:grpSpPr>
        <p:sp>
          <p:nvSpPr>
            <p:cNvPr id="16" name="object 16"/>
            <p:cNvSpPr/>
            <p:nvPr/>
          </p:nvSpPr>
          <p:spPr>
            <a:xfrm>
              <a:off x="1530350" y="723836"/>
              <a:ext cx="6242685" cy="227329"/>
            </a:xfrm>
            <a:custGeom>
              <a:avLst/>
              <a:gdLst/>
              <a:ahLst/>
              <a:cxnLst/>
              <a:rect l="l" t="t" r="r" b="b"/>
              <a:pathLst>
                <a:path w="6242684" h="227330">
                  <a:moveTo>
                    <a:pt x="6242139" y="0"/>
                  </a:moveTo>
                  <a:lnTo>
                    <a:pt x="6242012" y="0"/>
                  </a:lnTo>
                  <a:lnTo>
                    <a:pt x="12611" y="0"/>
                  </a:lnTo>
                  <a:lnTo>
                    <a:pt x="0" y="0"/>
                  </a:lnTo>
                  <a:lnTo>
                    <a:pt x="0" y="4826"/>
                  </a:lnTo>
                  <a:lnTo>
                    <a:pt x="0" y="227291"/>
                  </a:lnTo>
                  <a:lnTo>
                    <a:pt x="12611" y="227291"/>
                  </a:lnTo>
                  <a:lnTo>
                    <a:pt x="12611" y="4826"/>
                  </a:lnTo>
                  <a:lnTo>
                    <a:pt x="6242012" y="4826"/>
                  </a:lnTo>
                  <a:lnTo>
                    <a:pt x="6242012" y="227291"/>
                  </a:lnTo>
                  <a:lnTo>
                    <a:pt x="6242139" y="227291"/>
                  </a:lnTo>
                  <a:lnTo>
                    <a:pt x="6242139" y="4826"/>
                  </a:lnTo>
                  <a:lnTo>
                    <a:pt x="6242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2973" y="964172"/>
              <a:ext cx="6229985" cy="2117725"/>
            </a:xfrm>
            <a:custGeom>
              <a:avLst/>
              <a:gdLst/>
              <a:ahLst/>
              <a:cxnLst/>
              <a:rect l="l" t="t" r="r" b="b"/>
              <a:pathLst>
                <a:path w="6229984" h="2117725">
                  <a:moveTo>
                    <a:pt x="6229392" y="0"/>
                  </a:moveTo>
                  <a:lnTo>
                    <a:pt x="0" y="0"/>
                  </a:lnTo>
                  <a:lnTo>
                    <a:pt x="0" y="2117712"/>
                  </a:lnTo>
                  <a:lnTo>
                    <a:pt x="6229392" y="2117712"/>
                  </a:lnTo>
                  <a:lnTo>
                    <a:pt x="622939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95982" y="977648"/>
            <a:ext cx="495934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msgrcv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00208" y="977648"/>
            <a:ext cx="409829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message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buffer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structure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allocated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to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receive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7706" y="1147508"/>
            <a:ext cx="6111875" cy="627380"/>
          </a:xfrm>
          <a:custGeom>
            <a:avLst/>
            <a:gdLst/>
            <a:ahLst/>
            <a:cxnLst/>
            <a:rect l="l" t="t" r="r" b="b"/>
            <a:pathLst>
              <a:path w="6111875" h="627380">
                <a:moveTo>
                  <a:pt x="6111849" y="0"/>
                </a:moveTo>
                <a:lnTo>
                  <a:pt x="0" y="0"/>
                </a:lnTo>
                <a:lnTo>
                  <a:pt x="0" y="143129"/>
                </a:lnTo>
                <a:lnTo>
                  <a:pt x="0" y="156705"/>
                </a:lnTo>
                <a:lnTo>
                  <a:pt x="0" y="627354"/>
                </a:lnTo>
                <a:lnTo>
                  <a:pt x="6111849" y="627354"/>
                </a:lnTo>
                <a:lnTo>
                  <a:pt x="6111849" y="143129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95982" y="1592476"/>
            <a:ext cx="495934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semctl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07706" y="1760894"/>
            <a:ext cx="6111875" cy="340995"/>
          </a:xfrm>
          <a:custGeom>
            <a:avLst/>
            <a:gdLst/>
            <a:ahLst/>
            <a:cxnLst/>
            <a:rect l="l" t="t" r="r" b="b"/>
            <a:pathLst>
              <a:path w="6111875" h="340994">
                <a:moveTo>
                  <a:pt x="6111849" y="0"/>
                </a:moveTo>
                <a:lnTo>
                  <a:pt x="0" y="0"/>
                </a:lnTo>
                <a:lnTo>
                  <a:pt x="0" y="183464"/>
                </a:lnTo>
                <a:lnTo>
                  <a:pt x="0" y="196380"/>
                </a:lnTo>
                <a:lnTo>
                  <a:pt x="0" y="340563"/>
                </a:lnTo>
                <a:lnTo>
                  <a:pt x="6111849" y="340563"/>
                </a:lnTo>
                <a:lnTo>
                  <a:pt x="6111849" y="196380"/>
                </a:lnTo>
                <a:lnTo>
                  <a:pt x="6111849" y="183464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95981" y="1918940"/>
            <a:ext cx="417195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semop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07706" y="2088406"/>
            <a:ext cx="6111875" cy="339725"/>
          </a:xfrm>
          <a:custGeom>
            <a:avLst/>
            <a:gdLst/>
            <a:ahLst/>
            <a:cxnLst/>
            <a:rect l="l" t="t" r="r" b="b"/>
            <a:pathLst>
              <a:path w="6111875" h="339725">
                <a:moveTo>
                  <a:pt x="6111849" y="0"/>
                </a:moveTo>
                <a:lnTo>
                  <a:pt x="0" y="0"/>
                </a:lnTo>
                <a:lnTo>
                  <a:pt x="0" y="182422"/>
                </a:lnTo>
                <a:lnTo>
                  <a:pt x="0" y="196380"/>
                </a:lnTo>
                <a:lnTo>
                  <a:pt x="0" y="339521"/>
                </a:lnTo>
                <a:lnTo>
                  <a:pt x="6111849" y="339521"/>
                </a:lnTo>
                <a:lnTo>
                  <a:pt x="6111849" y="196380"/>
                </a:lnTo>
                <a:lnTo>
                  <a:pt x="6111849" y="182422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95981" y="2246449"/>
            <a:ext cx="417195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shmat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07706" y="2415012"/>
            <a:ext cx="6111875" cy="340995"/>
          </a:xfrm>
          <a:custGeom>
            <a:avLst/>
            <a:gdLst/>
            <a:ahLst/>
            <a:cxnLst/>
            <a:rect l="l" t="t" r="r" b="b"/>
            <a:pathLst>
              <a:path w="6111875" h="340994">
                <a:moveTo>
                  <a:pt x="6111849" y="0"/>
                </a:moveTo>
                <a:lnTo>
                  <a:pt x="0" y="0"/>
                </a:lnTo>
                <a:lnTo>
                  <a:pt x="0" y="183324"/>
                </a:lnTo>
                <a:lnTo>
                  <a:pt x="0" y="196240"/>
                </a:lnTo>
                <a:lnTo>
                  <a:pt x="0" y="340423"/>
                </a:lnTo>
                <a:lnTo>
                  <a:pt x="6111849" y="340423"/>
                </a:lnTo>
                <a:lnTo>
                  <a:pt x="6111849" y="196240"/>
                </a:lnTo>
                <a:lnTo>
                  <a:pt x="6111849" y="183324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95982" y="2572913"/>
            <a:ext cx="495934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shmctl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07706" y="2741465"/>
            <a:ext cx="6111875" cy="340995"/>
          </a:xfrm>
          <a:custGeom>
            <a:avLst/>
            <a:gdLst/>
            <a:ahLst/>
            <a:cxnLst/>
            <a:rect l="l" t="t" r="r" b="b"/>
            <a:pathLst>
              <a:path w="6111875" h="340994">
                <a:moveTo>
                  <a:pt x="6111849" y="0"/>
                </a:moveTo>
                <a:lnTo>
                  <a:pt x="0" y="0"/>
                </a:lnTo>
                <a:lnTo>
                  <a:pt x="0" y="144183"/>
                </a:lnTo>
                <a:lnTo>
                  <a:pt x="0" y="157099"/>
                </a:lnTo>
                <a:lnTo>
                  <a:pt x="0" y="340436"/>
                </a:lnTo>
                <a:lnTo>
                  <a:pt x="6111849" y="340436"/>
                </a:lnTo>
                <a:lnTo>
                  <a:pt x="6111849" y="157099"/>
                </a:lnTo>
                <a:lnTo>
                  <a:pt x="6111849" y="144183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300210" y="1121835"/>
            <a:ext cx="4411345" cy="18932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83185">
              <a:lnSpc>
                <a:spcPct val="94300"/>
              </a:lnSpc>
              <a:spcBef>
                <a:spcPts val="195"/>
              </a:spcBef>
            </a:pPr>
            <a:r>
              <a:rPr sz="1000" spc="15" dirty="0">
                <a:latin typeface="Courier New"/>
                <a:cs typeface="Courier New"/>
              </a:rPr>
              <a:t>message. The system call then reads a message from the </a:t>
            </a:r>
            <a:r>
              <a:rPr sz="1000" spc="-59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message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queue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specified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msqid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into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newly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created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message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buffer.</a:t>
            </a:r>
            <a:endParaRPr sz="1000">
              <a:latin typeface="Courier New"/>
              <a:cs typeface="Courier New"/>
            </a:endParaRPr>
          </a:p>
          <a:p>
            <a:pPr marL="12700" marR="158750">
              <a:lnSpc>
                <a:spcPts val="1140"/>
              </a:lnSpc>
              <a:spcBef>
                <a:spcPts val="330"/>
              </a:spcBef>
            </a:pPr>
            <a:r>
              <a:rPr sz="1000" spc="15" dirty="0">
                <a:latin typeface="Courier New"/>
                <a:cs typeface="Courier New"/>
              </a:rPr>
              <a:t>Performs the control operation specified by cmd on the </a:t>
            </a:r>
            <a:r>
              <a:rPr sz="1000" spc="-59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semaphore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set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semid.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ts val="1140"/>
              </a:lnSpc>
              <a:spcBef>
                <a:spcPts val="290"/>
              </a:spcBef>
            </a:pPr>
            <a:r>
              <a:rPr sz="1000" spc="15" dirty="0">
                <a:latin typeface="Courier New"/>
                <a:cs typeface="Courier New"/>
              </a:rPr>
              <a:t>Performs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operations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selected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members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of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semaphore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semid.</a:t>
            </a:r>
            <a:endParaRPr sz="1000">
              <a:latin typeface="Courier New"/>
              <a:cs typeface="Courier New"/>
            </a:endParaRPr>
          </a:p>
          <a:p>
            <a:pPr marL="12700" marR="158750">
              <a:lnSpc>
                <a:spcPts val="1130"/>
              </a:lnSpc>
              <a:spcBef>
                <a:spcPts val="310"/>
              </a:spcBef>
            </a:pPr>
            <a:r>
              <a:rPr sz="1000" spc="15" dirty="0">
                <a:latin typeface="Courier New"/>
                <a:cs typeface="Courier New"/>
              </a:rPr>
              <a:t>Attaches the shared memory segment identified by shmid </a:t>
            </a:r>
            <a:r>
              <a:rPr sz="1000" spc="-59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to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data segment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of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 calling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process.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94200"/>
              </a:lnSpc>
              <a:spcBef>
                <a:spcPts val="284"/>
              </a:spcBef>
            </a:pPr>
            <a:r>
              <a:rPr sz="1000" spc="15" dirty="0">
                <a:latin typeface="Courier New"/>
                <a:cs typeface="Courier New"/>
              </a:rPr>
              <a:t>Allows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user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to</a:t>
            </a:r>
            <a:r>
              <a:rPr sz="1000" spc="3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receive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information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on</a:t>
            </a:r>
            <a:r>
              <a:rPr sz="1000" spc="3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shared 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memory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segment,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owner,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group,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and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permissions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of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shared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memory segment,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or destroy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segment.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30350" y="951124"/>
            <a:ext cx="6242685" cy="2353310"/>
            <a:chOff x="1530350" y="951124"/>
            <a:chExt cx="6242685" cy="2353310"/>
          </a:xfrm>
        </p:grpSpPr>
        <p:sp>
          <p:nvSpPr>
            <p:cNvPr id="31" name="object 31"/>
            <p:cNvSpPr/>
            <p:nvPr/>
          </p:nvSpPr>
          <p:spPr>
            <a:xfrm>
              <a:off x="1530350" y="951128"/>
              <a:ext cx="6242685" cy="2118360"/>
            </a:xfrm>
            <a:custGeom>
              <a:avLst/>
              <a:gdLst/>
              <a:ahLst/>
              <a:cxnLst/>
              <a:rect l="l" t="t" r="r" b="b"/>
              <a:pathLst>
                <a:path w="6242684" h="2118360">
                  <a:moveTo>
                    <a:pt x="6242139" y="0"/>
                  </a:moveTo>
                  <a:lnTo>
                    <a:pt x="6242012" y="0"/>
                  </a:lnTo>
                  <a:lnTo>
                    <a:pt x="12611" y="0"/>
                  </a:lnTo>
                  <a:lnTo>
                    <a:pt x="0" y="0"/>
                  </a:lnTo>
                  <a:lnTo>
                    <a:pt x="0" y="13055"/>
                  </a:lnTo>
                  <a:lnTo>
                    <a:pt x="0" y="2117839"/>
                  </a:lnTo>
                  <a:lnTo>
                    <a:pt x="12611" y="2117839"/>
                  </a:lnTo>
                  <a:lnTo>
                    <a:pt x="12611" y="13055"/>
                  </a:lnTo>
                  <a:lnTo>
                    <a:pt x="6242012" y="13055"/>
                  </a:lnTo>
                  <a:lnTo>
                    <a:pt x="6242012" y="2117839"/>
                  </a:lnTo>
                  <a:lnTo>
                    <a:pt x="6242139" y="2117839"/>
                  </a:lnTo>
                  <a:lnTo>
                    <a:pt x="6242139" y="13055"/>
                  </a:lnTo>
                  <a:lnTo>
                    <a:pt x="6242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42961" y="3081896"/>
              <a:ext cx="6229985" cy="222885"/>
            </a:xfrm>
            <a:custGeom>
              <a:avLst/>
              <a:gdLst/>
              <a:ahLst/>
              <a:cxnLst/>
              <a:rect l="l" t="t" r="r" b="b"/>
              <a:pathLst>
                <a:path w="6229984" h="222885">
                  <a:moveTo>
                    <a:pt x="6229401" y="0"/>
                  </a:moveTo>
                  <a:lnTo>
                    <a:pt x="6176594" y="0"/>
                  </a:lnTo>
                  <a:lnTo>
                    <a:pt x="64744" y="0"/>
                  </a:lnTo>
                  <a:lnTo>
                    <a:pt x="0" y="0"/>
                  </a:lnTo>
                  <a:lnTo>
                    <a:pt x="0" y="222465"/>
                  </a:lnTo>
                  <a:lnTo>
                    <a:pt x="64744" y="222465"/>
                  </a:lnTo>
                  <a:lnTo>
                    <a:pt x="6176594" y="222465"/>
                  </a:lnTo>
                  <a:lnTo>
                    <a:pt x="6229401" y="222465"/>
                  </a:lnTo>
                  <a:lnTo>
                    <a:pt x="62294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94108" y="3095360"/>
            <a:ext cx="2140585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Socket</a:t>
            </a:r>
            <a:r>
              <a:rPr sz="1000" b="1" spc="-20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(networking)</a:t>
            </a:r>
            <a:r>
              <a:rPr sz="1000" b="1" spc="-15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related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30350" y="3068973"/>
            <a:ext cx="6242685" cy="1621155"/>
            <a:chOff x="1530350" y="3068967"/>
            <a:chExt cx="6242685" cy="1621155"/>
          </a:xfrm>
        </p:grpSpPr>
        <p:sp>
          <p:nvSpPr>
            <p:cNvPr id="35" name="object 35"/>
            <p:cNvSpPr/>
            <p:nvPr/>
          </p:nvSpPr>
          <p:spPr>
            <a:xfrm>
              <a:off x="1530350" y="3068967"/>
              <a:ext cx="6242685" cy="221615"/>
            </a:xfrm>
            <a:custGeom>
              <a:avLst/>
              <a:gdLst/>
              <a:ahLst/>
              <a:cxnLst/>
              <a:rect l="l" t="t" r="r" b="b"/>
              <a:pathLst>
                <a:path w="6242684" h="221614">
                  <a:moveTo>
                    <a:pt x="6242139" y="0"/>
                  </a:moveTo>
                  <a:lnTo>
                    <a:pt x="6242012" y="0"/>
                  </a:lnTo>
                  <a:lnTo>
                    <a:pt x="12611" y="0"/>
                  </a:lnTo>
                  <a:lnTo>
                    <a:pt x="0" y="0"/>
                  </a:lnTo>
                  <a:lnTo>
                    <a:pt x="0" y="12928"/>
                  </a:lnTo>
                  <a:lnTo>
                    <a:pt x="0" y="221564"/>
                  </a:lnTo>
                  <a:lnTo>
                    <a:pt x="12611" y="221564"/>
                  </a:lnTo>
                  <a:lnTo>
                    <a:pt x="12611" y="12928"/>
                  </a:lnTo>
                  <a:lnTo>
                    <a:pt x="6242012" y="12928"/>
                  </a:lnTo>
                  <a:lnTo>
                    <a:pt x="6242012" y="221564"/>
                  </a:lnTo>
                  <a:lnTo>
                    <a:pt x="6242139" y="221564"/>
                  </a:lnTo>
                  <a:lnTo>
                    <a:pt x="6242139" y="12928"/>
                  </a:lnTo>
                  <a:lnTo>
                    <a:pt x="6242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2973" y="3304355"/>
              <a:ext cx="6229985" cy="1385570"/>
            </a:xfrm>
            <a:custGeom>
              <a:avLst/>
              <a:gdLst/>
              <a:ahLst/>
              <a:cxnLst/>
              <a:rect l="l" t="t" r="r" b="b"/>
              <a:pathLst>
                <a:path w="6229984" h="1385570">
                  <a:moveTo>
                    <a:pt x="6229392" y="0"/>
                  </a:moveTo>
                  <a:lnTo>
                    <a:pt x="0" y="0"/>
                  </a:lnTo>
                  <a:lnTo>
                    <a:pt x="0" y="1385451"/>
                  </a:lnTo>
                  <a:lnTo>
                    <a:pt x="6229392" y="1385451"/>
                  </a:lnTo>
                  <a:lnTo>
                    <a:pt x="622939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95981" y="3317962"/>
            <a:ext cx="33909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bind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07706" y="3486772"/>
            <a:ext cx="6111875" cy="340360"/>
          </a:xfrm>
          <a:custGeom>
            <a:avLst/>
            <a:gdLst/>
            <a:ahLst/>
            <a:cxnLst/>
            <a:rect l="l" t="t" r="r" b="b"/>
            <a:pathLst>
              <a:path w="6111875" h="340360">
                <a:moveTo>
                  <a:pt x="6111849" y="0"/>
                </a:moveTo>
                <a:lnTo>
                  <a:pt x="0" y="0"/>
                </a:lnTo>
                <a:lnTo>
                  <a:pt x="0" y="183324"/>
                </a:lnTo>
                <a:lnTo>
                  <a:pt x="0" y="195986"/>
                </a:lnTo>
                <a:lnTo>
                  <a:pt x="0" y="340169"/>
                </a:lnTo>
                <a:lnTo>
                  <a:pt x="6111849" y="340169"/>
                </a:lnTo>
                <a:lnTo>
                  <a:pt x="6111849" y="195986"/>
                </a:lnTo>
                <a:lnTo>
                  <a:pt x="6111849" y="183324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95983" y="3644426"/>
            <a:ext cx="57404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connect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07706" y="3814279"/>
            <a:ext cx="6111875" cy="522605"/>
          </a:xfrm>
          <a:custGeom>
            <a:avLst/>
            <a:gdLst/>
            <a:ahLst/>
            <a:cxnLst/>
            <a:rect l="l" t="t" r="r" b="b"/>
            <a:pathLst>
              <a:path w="6111875" h="522604">
                <a:moveTo>
                  <a:pt x="6111849" y="0"/>
                </a:moveTo>
                <a:lnTo>
                  <a:pt x="0" y="0"/>
                </a:lnTo>
                <a:lnTo>
                  <a:pt x="0" y="182283"/>
                </a:lnTo>
                <a:lnTo>
                  <a:pt x="0" y="195986"/>
                </a:lnTo>
                <a:lnTo>
                  <a:pt x="0" y="365607"/>
                </a:lnTo>
                <a:lnTo>
                  <a:pt x="0" y="378269"/>
                </a:lnTo>
                <a:lnTo>
                  <a:pt x="0" y="522452"/>
                </a:lnTo>
                <a:lnTo>
                  <a:pt x="6111849" y="522452"/>
                </a:lnTo>
                <a:lnTo>
                  <a:pt x="6111849" y="378269"/>
                </a:lnTo>
                <a:lnTo>
                  <a:pt x="6111849" y="365607"/>
                </a:lnTo>
                <a:lnTo>
                  <a:pt x="6111849" y="195986"/>
                </a:lnTo>
                <a:lnTo>
                  <a:pt x="6111849" y="182283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95981" y="3946164"/>
            <a:ext cx="887094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5"/>
              </a:spcBef>
            </a:pPr>
            <a:r>
              <a:rPr sz="1000" b="1" spc="15" dirty="0">
                <a:latin typeface="Courier New"/>
                <a:cs typeface="Courier New"/>
              </a:rPr>
              <a:t>gethostname  send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07706" y="4324070"/>
            <a:ext cx="6111875" cy="378460"/>
          </a:xfrm>
          <a:custGeom>
            <a:avLst/>
            <a:gdLst/>
            <a:ahLst/>
            <a:cxnLst/>
            <a:rect l="l" t="t" r="r" b="b"/>
            <a:pathLst>
              <a:path w="6111875" h="378460">
                <a:moveTo>
                  <a:pt x="6111849" y="0"/>
                </a:moveTo>
                <a:lnTo>
                  <a:pt x="0" y="0"/>
                </a:lnTo>
                <a:lnTo>
                  <a:pt x="0" y="182410"/>
                </a:lnTo>
                <a:lnTo>
                  <a:pt x="0" y="195986"/>
                </a:lnTo>
                <a:lnTo>
                  <a:pt x="0" y="378396"/>
                </a:lnTo>
                <a:lnTo>
                  <a:pt x="6111849" y="378396"/>
                </a:lnTo>
                <a:lnTo>
                  <a:pt x="6111849" y="195986"/>
                </a:lnTo>
                <a:lnTo>
                  <a:pt x="6111849" y="182410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595982" y="4481725"/>
            <a:ext cx="80899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setsockopt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0210" y="3317961"/>
            <a:ext cx="4176395" cy="1346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83185" indent="78105">
              <a:lnSpc>
                <a:spcPts val="1140"/>
              </a:lnSpc>
              <a:spcBef>
                <a:spcPts val="215"/>
              </a:spcBef>
            </a:pPr>
            <a:r>
              <a:rPr sz="1000" spc="15" dirty="0">
                <a:latin typeface="Courier New"/>
                <a:cs typeface="Courier New"/>
              </a:rPr>
              <a:t>Assigns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local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IP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address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and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port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for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socket.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Returns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0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for success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and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–1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for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error.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ts val="1140"/>
              </a:lnSpc>
              <a:spcBef>
                <a:spcPts val="290"/>
              </a:spcBef>
            </a:pPr>
            <a:r>
              <a:rPr sz="1000" spc="15" dirty="0">
                <a:latin typeface="Courier New"/>
                <a:cs typeface="Courier New"/>
              </a:rPr>
              <a:t>Establishes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connection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between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given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socket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and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remote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socket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associated with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sockaddr.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00" spc="15" dirty="0">
                <a:latin typeface="Courier New"/>
                <a:cs typeface="Courier New"/>
              </a:rPr>
              <a:t>Returns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local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host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name.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ts val="1130"/>
              </a:lnSpc>
              <a:spcBef>
                <a:spcPts val="334"/>
              </a:spcBef>
            </a:pPr>
            <a:r>
              <a:rPr sz="1000" spc="15" dirty="0">
                <a:latin typeface="Courier New"/>
                <a:cs typeface="Courier New"/>
              </a:rPr>
              <a:t>Send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bytes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contained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buffer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pointed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to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by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*msg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over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 given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socket.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5" dirty="0">
                <a:latin typeface="Courier New"/>
                <a:cs typeface="Courier New"/>
              </a:rPr>
              <a:t>Sets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options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on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socket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30350" y="3290530"/>
            <a:ext cx="6242685" cy="1634489"/>
            <a:chOff x="1530350" y="3290524"/>
            <a:chExt cx="6242685" cy="1634489"/>
          </a:xfrm>
        </p:grpSpPr>
        <p:sp>
          <p:nvSpPr>
            <p:cNvPr id="46" name="object 46"/>
            <p:cNvSpPr/>
            <p:nvPr/>
          </p:nvSpPr>
          <p:spPr>
            <a:xfrm>
              <a:off x="1530350" y="3290531"/>
              <a:ext cx="6242685" cy="1399540"/>
            </a:xfrm>
            <a:custGeom>
              <a:avLst/>
              <a:gdLst/>
              <a:ahLst/>
              <a:cxnLst/>
              <a:rect l="l" t="t" r="r" b="b"/>
              <a:pathLst>
                <a:path w="6242684" h="1399539">
                  <a:moveTo>
                    <a:pt x="6242139" y="0"/>
                  </a:moveTo>
                  <a:lnTo>
                    <a:pt x="6242012" y="0"/>
                  </a:lnTo>
                  <a:lnTo>
                    <a:pt x="12611" y="0"/>
                  </a:lnTo>
                  <a:lnTo>
                    <a:pt x="0" y="0"/>
                  </a:lnTo>
                  <a:lnTo>
                    <a:pt x="0" y="13830"/>
                  </a:lnTo>
                  <a:lnTo>
                    <a:pt x="0" y="1399286"/>
                  </a:lnTo>
                  <a:lnTo>
                    <a:pt x="12611" y="1399286"/>
                  </a:lnTo>
                  <a:lnTo>
                    <a:pt x="12611" y="13830"/>
                  </a:lnTo>
                  <a:lnTo>
                    <a:pt x="6242012" y="13830"/>
                  </a:lnTo>
                  <a:lnTo>
                    <a:pt x="6242012" y="1399286"/>
                  </a:lnTo>
                  <a:lnTo>
                    <a:pt x="6242139" y="1399286"/>
                  </a:lnTo>
                  <a:lnTo>
                    <a:pt x="6242139" y="13830"/>
                  </a:lnTo>
                  <a:lnTo>
                    <a:pt x="6242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42961" y="4702467"/>
              <a:ext cx="6229985" cy="222885"/>
            </a:xfrm>
            <a:custGeom>
              <a:avLst/>
              <a:gdLst/>
              <a:ahLst/>
              <a:cxnLst/>
              <a:rect l="l" t="t" r="r" b="b"/>
              <a:pathLst>
                <a:path w="6229984" h="222885">
                  <a:moveTo>
                    <a:pt x="6229401" y="0"/>
                  </a:moveTo>
                  <a:lnTo>
                    <a:pt x="6176594" y="0"/>
                  </a:lnTo>
                  <a:lnTo>
                    <a:pt x="64744" y="0"/>
                  </a:lnTo>
                  <a:lnTo>
                    <a:pt x="0" y="0"/>
                  </a:lnTo>
                  <a:lnTo>
                    <a:pt x="0" y="222478"/>
                  </a:lnTo>
                  <a:lnTo>
                    <a:pt x="64744" y="222478"/>
                  </a:lnTo>
                  <a:lnTo>
                    <a:pt x="6176594" y="222478"/>
                  </a:lnTo>
                  <a:lnTo>
                    <a:pt x="6229401" y="222478"/>
                  </a:lnTo>
                  <a:lnTo>
                    <a:pt x="62294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142785" y="4716982"/>
            <a:ext cx="1043940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Miscellaneous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30350" y="4689806"/>
            <a:ext cx="6242685" cy="1399540"/>
            <a:chOff x="1530350" y="4689806"/>
            <a:chExt cx="6242685" cy="1399540"/>
          </a:xfrm>
        </p:grpSpPr>
        <p:sp>
          <p:nvSpPr>
            <p:cNvPr id="50" name="object 50"/>
            <p:cNvSpPr/>
            <p:nvPr/>
          </p:nvSpPr>
          <p:spPr>
            <a:xfrm>
              <a:off x="1530350" y="4689817"/>
              <a:ext cx="6242685" cy="222885"/>
            </a:xfrm>
            <a:custGeom>
              <a:avLst/>
              <a:gdLst/>
              <a:ahLst/>
              <a:cxnLst/>
              <a:rect l="l" t="t" r="r" b="b"/>
              <a:pathLst>
                <a:path w="6242684" h="222885">
                  <a:moveTo>
                    <a:pt x="6242139" y="0"/>
                  </a:moveTo>
                  <a:lnTo>
                    <a:pt x="6242012" y="0"/>
                  </a:lnTo>
                  <a:lnTo>
                    <a:pt x="12611" y="0"/>
                  </a:lnTo>
                  <a:lnTo>
                    <a:pt x="0" y="0"/>
                  </a:lnTo>
                  <a:lnTo>
                    <a:pt x="0" y="12649"/>
                  </a:lnTo>
                  <a:lnTo>
                    <a:pt x="0" y="222465"/>
                  </a:lnTo>
                  <a:lnTo>
                    <a:pt x="12611" y="222465"/>
                  </a:lnTo>
                  <a:lnTo>
                    <a:pt x="12611" y="12649"/>
                  </a:lnTo>
                  <a:lnTo>
                    <a:pt x="6242012" y="12649"/>
                  </a:lnTo>
                  <a:lnTo>
                    <a:pt x="6242012" y="222465"/>
                  </a:lnTo>
                  <a:lnTo>
                    <a:pt x="6242139" y="222465"/>
                  </a:lnTo>
                  <a:lnTo>
                    <a:pt x="6242139" y="12649"/>
                  </a:lnTo>
                  <a:lnTo>
                    <a:pt x="6242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42973" y="4924934"/>
              <a:ext cx="6229985" cy="1163955"/>
            </a:xfrm>
            <a:custGeom>
              <a:avLst/>
              <a:gdLst/>
              <a:ahLst/>
              <a:cxnLst/>
              <a:rect l="l" t="t" r="r" b="b"/>
              <a:pathLst>
                <a:path w="6229984" h="1163954">
                  <a:moveTo>
                    <a:pt x="6229392" y="0"/>
                  </a:moveTo>
                  <a:lnTo>
                    <a:pt x="0" y="0"/>
                  </a:lnTo>
                  <a:lnTo>
                    <a:pt x="0" y="1163828"/>
                  </a:lnTo>
                  <a:lnTo>
                    <a:pt x="6229392" y="1163828"/>
                  </a:lnTo>
                  <a:lnTo>
                    <a:pt x="622939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595981" y="4938475"/>
            <a:ext cx="417195" cy="169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latin typeface="Courier New"/>
                <a:cs typeface="Courier New"/>
              </a:rPr>
              <a:t>fsync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607706" y="5265051"/>
            <a:ext cx="6111875" cy="523240"/>
          </a:xfrm>
          <a:custGeom>
            <a:avLst/>
            <a:gdLst/>
            <a:ahLst/>
            <a:cxnLst/>
            <a:rect l="l" t="t" r="r" b="b"/>
            <a:pathLst>
              <a:path w="6111875" h="523239">
                <a:moveTo>
                  <a:pt x="6111849" y="0"/>
                </a:moveTo>
                <a:lnTo>
                  <a:pt x="0" y="0"/>
                </a:lnTo>
                <a:lnTo>
                  <a:pt x="0" y="182359"/>
                </a:lnTo>
                <a:lnTo>
                  <a:pt x="0" y="196303"/>
                </a:lnTo>
                <a:lnTo>
                  <a:pt x="0" y="365696"/>
                </a:lnTo>
                <a:lnTo>
                  <a:pt x="0" y="378663"/>
                </a:lnTo>
                <a:lnTo>
                  <a:pt x="0" y="522795"/>
                </a:lnTo>
                <a:lnTo>
                  <a:pt x="6111849" y="522795"/>
                </a:lnTo>
                <a:lnTo>
                  <a:pt x="6111849" y="378663"/>
                </a:lnTo>
                <a:lnTo>
                  <a:pt x="6111849" y="365696"/>
                </a:lnTo>
                <a:lnTo>
                  <a:pt x="6111849" y="196303"/>
                </a:lnTo>
                <a:lnTo>
                  <a:pt x="6111849" y="182359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595983" y="5397341"/>
            <a:ext cx="57404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0"/>
              </a:spcBef>
            </a:pPr>
            <a:r>
              <a:rPr sz="1000" b="1" spc="15" dirty="0">
                <a:latin typeface="Courier New"/>
                <a:cs typeface="Courier New"/>
              </a:rPr>
              <a:t>time </a:t>
            </a:r>
            <a:r>
              <a:rPr sz="1000" b="1" spc="20" dirty="0">
                <a:latin typeface="Courier New"/>
                <a:cs typeface="Courier New"/>
              </a:rPr>
              <a:t> </a:t>
            </a:r>
            <a:r>
              <a:rPr sz="1000" b="1" spc="15" dirty="0">
                <a:latin typeface="Courier New"/>
                <a:cs typeface="Courier New"/>
              </a:rPr>
              <a:t>vhangup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07706" y="5774899"/>
            <a:ext cx="6111875" cy="339725"/>
          </a:xfrm>
          <a:custGeom>
            <a:avLst/>
            <a:gdLst/>
            <a:ahLst/>
            <a:cxnLst/>
            <a:rect l="l" t="t" r="r" b="b"/>
            <a:pathLst>
              <a:path w="6111875" h="339725">
                <a:moveTo>
                  <a:pt x="6111849" y="0"/>
                </a:moveTo>
                <a:lnTo>
                  <a:pt x="0" y="0"/>
                </a:lnTo>
                <a:lnTo>
                  <a:pt x="0" y="143167"/>
                </a:lnTo>
                <a:lnTo>
                  <a:pt x="0" y="157099"/>
                </a:lnTo>
                <a:lnTo>
                  <a:pt x="0" y="339458"/>
                </a:lnTo>
                <a:lnTo>
                  <a:pt x="6111849" y="339458"/>
                </a:lnTo>
                <a:lnTo>
                  <a:pt x="6111849" y="157099"/>
                </a:lnTo>
                <a:lnTo>
                  <a:pt x="6111849" y="143167"/>
                </a:lnTo>
                <a:lnTo>
                  <a:pt x="6111849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00207" y="4938478"/>
            <a:ext cx="4333240" cy="11315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160655" algn="just">
              <a:lnSpc>
                <a:spcPct val="98800"/>
              </a:lnSpc>
              <a:spcBef>
                <a:spcPts val="140"/>
              </a:spcBef>
            </a:pPr>
            <a:r>
              <a:rPr sz="1000" spc="15" dirty="0">
                <a:latin typeface="Courier New"/>
                <a:cs typeface="Courier New"/>
              </a:rPr>
              <a:t>Copies all in-core parts of a file to disk, and waits </a:t>
            </a:r>
            <a:r>
              <a:rPr sz="1000" spc="-59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until the device reports that all parts are on stable </a:t>
            </a:r>
            <a:r>
              <a:rPr sz="1000" spc="-59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storage.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000" spc="15" dirty="0">
                <a:latin typeface="Courier New"/>
                <a:cs typeface="Courier New"/>
              </a:rPr>
              <a:t>Returns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the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time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in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seconds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since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January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1,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1970.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94500"/>
              </a:lnSpc>
              <a:spcBef>
                <a:spcPts val="300"/>
              </a:spcBef>
            </a:pPr>
            <a:r>
              <a:rPr sz="1000" spc="15" dirty="0">
                <a:latin typeface="Courier New"/>
                <a:cs typeface="Courier New"/>
              </a:rPr>
              <a:t>Simulates a hangup on the current terminal. This call 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arranges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for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other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users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to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have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 "clean"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tty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at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login </a:t>
            </a:r>
            <a:r>
              <a:rPr sz="1000" spc="-58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time.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530350" y="4912289"/>
            <a:ext cx="6242685" cy="1189355"/>
          </a:xfrm>
          <a:custGeom>
            <a:avLst/>
            <a:gdLst/>
            <a:ahLst/>
            <a:cxnLst/>
            <a:rect l="l" t="t" r="r" b="b"/>
            <a:pathLst>
              <a:path w="6242684" h="1189354">
                <a:moveTo>
                  <a:pt x="6242139" y="0"/>
                </a:moveTo>
                <a:lnTo>
                  <a:pt x="6242012" y="0"/>
                </a:lnTo>
                <a:lnTo>
                  <a:pt x="6242012" y="12661"/>
                </a:lnTo>
                <a:lnTo>
                  <a:pt x="6242012" y="1176489"/>
                </a:lnTo>
                <a:lnTo>
                  <a:pt x="12611" y="1176489"/>
                </a:lnTo>
                <a:lnTo>
                  <a:pt x="12611" y="12661"/>
                </a:lnTo>
                <a:lnTo>
                  <a:pt x="6242012" y="12661"/>
                </a:lnTo>
                <a:lnTo>
                  <a:pt x="6242012" y="0"/>
                </a:lnTo>
                <a:lnTo>
                  <a:pt x="12611" y="0"/>
                </a:lnTo>
                <a:lnTo>
                  <a:pt x="0" y="0"/>
                </a:lnTo>
                <a:lnTo>
                  <a:pt x="0" y="12661"/>
                </a:lnTo>
                <a:lnTo>
                  <a:pt x="0" y="1176489"/>
                </a:lnTo>
                <a:lnTo>
                  <a:pt x="0" y="1189113"/>
                </a:lnTo>
                <a:lnTo>
                  <a:pt x="12611" y="1189113"/>
                </a:lnTo>
                <a:lnTo>
                  <a:pt x="6242012" y="1189113"/>
                </a:lnTo>
                <a:lnTo>
                  <a:pt x="6242139" y="1189113"/>
                </a:lnTo>
                <a:lnTo>
                  <a:pt x="6242139" y="1176489"/>
                </a:lnTo>
                <a:lnTo>
                  <a:pt x="6242139" y="12661"/>
                </a:lnTo>
                <a:lnTo>
                  <a:pt x="6242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4167" y="513587"/>
            <a:ext cx="5035295" cy="14691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78788" y="694690"/>
            <a:ext cx="418782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5" dirty="0"/>
              <a:t>Key</a:t>
            </a:r>
            <a:r>
              <a:rPr spc="114" dirty="0"/>
              <a:t> </a:t>
            </a:r>
            <a:r>
              <a:rPr spc="85" dirty="0"/>
              <a:t>Interfaces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2843" y="2075127"/>
            <a:ext cx="7460615" cy="217487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89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Instruction</a:t>
            </a:r>
            <a:r>
              <a:rPr sz="3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25" dirty="0">
                <a:solidFill>
                  <a:srgbClr val="252525"/>
                </a:solidFill>
                <a:latin typeface="Georgia"/>
                <a:cs typeface="Georgia"/>
              </a:rPr>
              <a:t>set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architecture</a:t>
            </a:r>
            <a:r>
              <a:rPr sz="3200" spc="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0" dirty="0">
                <a:solidFill>
                  <a:srgbClr val="252525"/>
                </a:solidFill>
                <a:latin typeface="Georgia"/>
                <a:cs typeface="Georgia"/>
              </a:rPr>
              <a:t>(ISA)</a:t>
            </a:r>
            <a:endParaRPr sz="32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35" dirty="0">
                <a:solidFill>
                  <a:srgbClr val="252525"/>
                </a:solidFill>
                <a:latin typeface="Georgia"/>
                <a:cs typeface="Georgia"/>
              </a:rPr>
              <a:t>Application</a:t>
            </a:r>
            <a:r>
              <a:rPr sz="3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70" dirty="0">
                <a:solidFill>
                  <a:srgbClr val="252525"/>
                </a:solidFill>
                <a:latin typeface="Georgia"/>
                <a:cs typeface="Georgia"/>
              </a:rPr>
              <a:t>binary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interface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0" dirty="0">
                <a:solidFill>
                  <a:srgbClr val="252525"/>
                </a:solidFill>
                <a:latin typeface="Georgia"/>
                <a:cs typeface="Georgia"/>
              </a:rPr>
              <a:t>(ABI)</a:t>
            </a:r>
            <a:endParaRPr sz="32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35" dirty="0">
                <a:solidFill>
                  <a:srgbClr val="252525"/>
                </a:solidFill>
                <a:latin typeface="Georgia"/>
                <a:cs typeface="Georgia"/>
              </a:rPr>
              <a:t>Application</a:t>
            </a:r>
            <a:r>
              <a:rPr sz="3200" spc="-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programming</a:t>
            </a:r>
            <a:r>
              <a:rPr sz="3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interface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20" dirty="0">
                <a:solidFill>
                  <a:srgbClr val="252525"/>
                </a:solidFill>
                <a:latin typeface="Georgia"/>
                <a:cs typeface="Georgia"/>
              </a:rPr>
              <a:t>(API)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3641" y="4841316"/>
            <a:ext cx="3884911" cy="1596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70711" y="694690"/>
            <a:ext cx="540131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95" dirty="0"/>
              <a:t>The</a:t>
            </a:r>
            <a:r>
              <a:rPr spc="130" dirty="0"/>
              <a:t> </a:t>
            </a:r>
            <a:r>
              <a:rPr spc="225" dirty="0"/>
              <a:t>Role</a:t>
            </a:r>
            <a:r>
              <a:rPr spc="135" dirty="0"/>
              <a:t> </a:t>
            </a:r>
            <a:r>
              <a:rPr spc="105" dirty="0"/>
              <a:t>of</a:t>
            </a:r>
            <a:r>
              <a:rPr spc="465" dirty="0"/>
              <a:t> </a:t>
            </a:r>
            <a:r>
              <a:rPr spc="80" dirty="0"/>
              <a:t>an</a:t>
            </a:r>
            <a:r>
              <a:rPr spc="130" dirty="0"/>
              <a:t> </a:t>
            </a:r>
            <a:r>
              <a:rPr spc="555" dirty="0"/>
              <a:t>OS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531876"/>
            <a:ext cx="6170676" cy="13898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5940" y="2225167"/>
            <a:ext cx="7865109" cy="3013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  <a:tab pos="4673600" algn="l"/>
              </a:tabLst>
            </a:pPr>
            <a:r>
              <a:rPr sz="3600" spc="36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0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3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0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3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50" dirty="0">
                <a:solidFill>
                  <a:srgbClr val="252525"/>
                </a:solidFill>
                <a:latin typeface="Georgia"/>
                <a:cs typeface="Georgia"/>
              </a:rPr>
              <a:t>a</a:t>
            </a:r>
            <a:r>
              <a:rPr sz="36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40" dirty="0">
                <a:solidFill>
                  <a:srgbClr val="252525"/>
                </a:solidFill>
                <a:latin typeface="Georgia"/>
                <a:cs typeface="Georgia"/>
              </a:rPr>
              <a:t>set</a:t>
            </a:r>
            <a:r>
              <a:rPr sz="36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40" dirty="0">
                <a:solidFill>
                  <a:srgbClr val="252525"/>
                </a:solidFill>
                <a:latin typeface="Georgia"/>
                <a:cs typeface="Georgia"/>
              </a:rPr>
              <a:t>of	</a:t>
            </a:r>
            <a:r>
              <a:rPr sz="3600" spc="-114" dirty="0">
                <a:solidFill>
                  <a:srgbClr val="252525"/>
                </a:solidFill>
                <a:latin typeface="Georgia"/>
                <a:cs typeface="Georgia"/>
              </a:rPr>
              <a:t>resources</a:t>
            </a:r>
            <a:r>
              <a:rPr sz="36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9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36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20" dirty="0">
                <a:solidFill>
                  <a:srgbClr val="252525"/>
                </a:solidFill>
                <a:latin typeface="Georgia"/>
                <a:cs typeface="Georgia"/>
              </a:rPr>
              <a:t>the </a:t>
            </a:r>
            <a:r>
              <a:rPr sz="3600" spc="-8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00" dirty="0">
                <a:solidFill>
                  <a:srgbClr val="252525"/>
                </a:solidFill>
                <a:latin typeface="Georgia"/>
                <a:cs typeface="Georgia"/>
              </a:rPr>
              <a:t>movement,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4" dirty="0">
                <a:solidFill>
                  <a:srgbClr val="252525"/>
                </a:solidFill>
                <a:latin typeface="Georgia"/>
                <a:cs typeface="Georgia"/>
              </a:rPr>
              <a:t>storage,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0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36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0" dirty="0">
                <a:solidFill>
                  <a:srgbClr val="252525"/>
                </a:solidFill>
                <a:latin typeface="Georgia"/>
                <a:cs typeface="Georgia"/>
              </a:rPr>
              <a:t>processing</a:t>
            </a:r>
            <a:r>
              <a:rPr sz="36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40" dirty="0">
                <a:solidFill>
                  <a:srgbClr val="252525"/>
                </a:solidFill>
                <a:latin typeface="Georgia"/>
                <a:cs typeface="Georgia"/>
              </a:rPr>
              <a:t>of </a:t>
            </a:r>
            <a:r>
              <a:rPr sz="3600" spc="-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95" dirty="0">
                <a:solidFill>
                  <a:srgbClr val="252525"/>
                </a:solidFill>
                <a:latin typeface="Georgia"/>
                <a:cs typeface="Georgia"/>
              </a:rPr>
              <a:t>data</a:t>
            </a:r>
            <a:endParaRPr sz="3600">
              <a:latin typeface="Georgia"/>
              <a:cs typeface="Georgia"/>
            </a:endParaRPr>
          </a:p>
          <a:p>
            <a:pPr marL="294640" marR="67818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600" spc="-2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65" dirty="0">
                <a:solidFill>
                  <a:srgbClr val="252525"/>
                </a:solidFill>
                <a:latin typeface="Georgia"/>
                <a:cs typeface="Georgia"/>
              </a:rPr>
              <a:t>OS</a:t>
            </a:r>
            <a:r>
              <a:rPr sz="36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4" dirty="0">
                <a:solidFill>
                  <a:srgbClr val="252525"/>
                </a:solidFill>
                <a:latin typeface="Georgia"/>
                <a:cs typeface="Georgia"/>
              </a:rPr>
              <a:t>is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20" dirty="0">
                <a:solidFill>
                  <a:srgbClr val="252525"/>
                </a:solidFill>
                <a:latin typeface="Georgia"/>
                <a:cs typeface="Georgia"/>
              </a:rPr>
              <a:t>responsible</a:t>
            </a:r>
            <a:r>
              <a:rPr sz="3600" spc="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95" dirty="0">
                <a:solidFill>
                  <a:srgbClr val="252525"/>
                </a:solidFill>
                <a:latin typeface="Georgia"/>
                <a:cs typeface="Georgia"/>
              </a:rPr>
              <a:t>for</a:t>
            </a:r>
            <a:r>
              <a:rPr sz="36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95" dirty="0">
                <a:solidFill>
                  <a:srgbClr val="252525"/>
                </a:solidFill>
                <a:latin typeface="Georgia"/>
                <a:cs typeface="Georgia"/>
              </a:rPr>
              <a:t>managing </a:t>
            </a:r>
            <a:r>
              <a:rPr sz="3600" spc="-8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25" dirty="0">
                <a:solidFill>
                  <a:srgbClr val="252525"/>
                </a:solidFill>
                <a:latin typeface="Georgia"/>
                <a:cs typeface="Georgia"/>
              </a:rPr>
              <a:t>these</a:t>
            </a:r>
            <a:r>
              <a:rPr sz="36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600" spc="-114" dirty="0">
                <a:solidFill>
                  <a:srgbClr val="252525"/>
                </a:solidFill>
                <a:latin typeface="Georgia"/>
                <a:cs typeface="Georgia"/>
              </a:rPr>
              <a:t>resources</a:t>
            </a:r>
            <a:endParaRPr sz="36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9897" y="4925756"/>
            <a:ext cx="2101196" cy="1619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6" y="102107"/>
            <a:ext cx="6112763" cy="13898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7717" y="264033"/>
            <a:ext cx="5172075" cy="150368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975"/>
              </a:spcBef>
            </a:pPr>
            <a:r>
              <a:rPr spc="150" dirty="0"/>
              <a:t>Operating</a:t>
            </a:r>
            <a:r>
              <a:rPr spc="70" dirty="0"/>
              <a:t> </a:t>
            </a:r>
            <a:r>
              <a:rPr spc="80" dirty="0"/>
              <a:t>System </a:t>
            </a:r>
            <a:r>
              <a:rPr spc="-1160" dirty="0"/>
              <a:t> </a:t>
            </a:r>
            <a:r>
              <a:rPr spc="30" dirty="0"/>
              <a:t>as</a:t>
            </a:r>
            <a:r>
              <a:rPr spc="140" dirty="0"/>
              <a:t> </a:t>
            </a:r>
            <a:r>
              <a:rPr spc="95" dirty="0"/>
              <a:t>Software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043" y="787908"/>
            <a:ext cx="4152900" cy="138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5942" y="2379095"/>
            <a:ext cx="7329170" cy="39222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640" marR="386080" indent="-281940">
              <a:lnSpc>
                <a:spcPct val="100000"/>
              </a:lnSpc>
              <a:spcBef>
                <a:spcPts val="1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65" dirty="0">
                <a:solidFill>
                  <a:srgbClr val="252525"/>
                </a:solidFill>
                <a:latin typeface="Georgia"/>
                <a:cs typeface="Georgia"/>
              </a:rPr>
              <a:t>Functions</a:t>
            </a:r>
            <a:r>
              <a:rPr sz="3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in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0" dirty="0">
                <a:solidFill>
                  <a:srgbClr val="252525"/>
                </a:solidFill>
                <a:latin typeface="Georgia"/>
                <a:cs typeface="Georgia"/>
              </a:rPr>
              <a:t>same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0" dirty="0">
                <a:solidFill>
                  <a:srgbClr val="252525"/>
                </a:solidFill>
                <a:latin typeface="Georgia"/>
                <a:cs typeface="Georgia"/>
              </a:rPr>
              <a:t>way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as</a:t>
            </a:r>
            <a:r>
              <a:rPr sz="3200" spc="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Georgia"/>
                <a:cs typeface="Georgia"/>
              </a:rPr>
              <a:t>ordinary </a:t>
            </a:r>
            <a:r>
              <a:rPr sz="3200" spc="-7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computer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software</a:t>
            </a:r>
            <a:endParaRPr sz="3200">
              <a:latin typeface="Georgia"/>
              <a:cs typeface="Georgia"/>
            </a:endParaRPr>
          </a:p>
          <a:p>
            <a:pPr marL="294640" marR="92710" indent="-281940">
              <a:lnSpc>
                <a:spcPct val="100000"/>
              </a:lnSpc>
              <a:spcBef>
                <a:spcPts val="1800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60" dirty="0">
                <a:solidFill>
                  <a:srgbClr val="252525"/>
                </a:solidFill>
                <a:latin typeface="Georgia"/>
                <a:cs typeface="Georgia"/>
              </a:rPr>
              <a:t>Program,</a:t>
            </a:r>
            <a:r>
              <a:rPr sz="3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or</a:t>
            </a:r>
            <a:r>
              <a:rPr sz="3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0" dirty="0">
                <a:solidFill>
                  <a:srgbClr val="252525"/>
                </a:solidFill>
                <a:latin typeface="Georgia"/>
                <a:cs typeface="Georgia"/>
              </a:rPr>
              <a:t>suite</a:t>
            </a:r>
            <a:r>
              <a:rPr sz="3200" spc="3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5" dirty="0">
                <a:solidFill>
                  <a:srgbClr val="252525"/>
                </a:solidFill>
                <a:latin typeface="Georgia"/>
                <a:cs typeface="Georgia"/>
              </a:rPr>
              <a:t>of</a:t>
            </a:r>
            <a:r>
              <a:rPr sz="3200" spc="37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0" dirty="0">
                <a:solidFill>
                  <a:srgbClr val="252525"/>
                </a:solidFill>
                <a:latin typeface="Georgia"/>
                <a:cs typeface="Georgia"/>
              </a:rPr>
              <a:t>programs,</a:t>
            </a:r>
            <a:r>
              <a:rPr sz="3200" spc="5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85" dirty="0">
                <a:solidFill>
                  <a:srgbClr val="252525"/>
                </a:solidFill>
                <a:latin typeface="Georgia"/>
                <a:cs typeface="Georgia"/>
              </a:rPr>
              <a:t>executed </a:t>
            </a:r>
            <a:r>
              <a:rPr sz="3200" spc="-75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50" dirty="0">
                <a:solidFill>
                  <a:srgbClr val="252525"/>
                </a:solidFill>
                <a:latin typeface="Georgia"/>
                <a:cs typeface="Georgia"/>
              </a:rPr>
              <a:t>by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endParaRPr sz="3200">
              <a:latin typeface="Georgia"/>
              <a:cs typeface="Georgia"/>
            </a:endParaRPr>
          </a:p>
          <a:p>
            <a:pPr marL="294640" marR="5080" indent="-281940">
              <a:lnSpc>
                <a:spcPct val="100000"/>
              </a:lnSpc>
              <a:spcBef>
                <a:spcPts val="1805"/>
              </a:spcBef>
              <a:buClr>
                <a:srgbClr val="990000"/>
              </a:buClr>
              <a:buSzPct val="75000"/>
              <a:buFont typeface="Wingdings"/>
              <a:buChar char=""/>
              <a:tabLst>
                <a:tab pos="294640" algn="l"/>
              </a:tabLst>
            </a:pP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Frequently</a:t>
            </a:r>
            <a:r>
              <a:rPr sz="3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0" dirty="0">
                <a:solidFill>
                  <a:srgbClr val="252525"/>
                </a:solidFill>
                <a:latin typeface="Georgia"/>
                <a:cs typeface="Georgia"/>
              </a:rPr>
              <a:t>relinquishes</a:t>
            </a:r>
            <a:r>
              <a:rPr sz="3200" spc="2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r>
              <a:rPr sz="3200" spc="1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and</a:t>
            </a:r>
            <a:r>
              <a:rPr sz="3200" spc="4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40" dirty="0">
                <a:solidFill>
                  <a:srgbClr val="252525"/>
                </a:solidFill>
                <a:latin typeface="Georgia"/>
                <a:cs typeface="Georgia"/>
              </a:rPr>
              <a:t>must </a:t>
            </a:r>
            <a:r>
              <a:rPr sz="3200" spc="-7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depend</a:t>
            </a:r>
            <a:r>
              <a:rPr sz="3200" spc="1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55" dirty="0">
                <a:solidFill>
                  <a:srgbClr val="252525"/>
                </a:solidFill>
                <a:latin typeface="Georgia"/>
                <a:cs typeface="Georgia"/>
              </a:rPr>
              <a:t>on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105" dirty="0">
                <a:solidFill>
                  <a:srgbClr val="252525"/>
                </a:solidFill>
                <a:latin typeface="Georgia"/>
                <a:cs typeface="Georgia"/>
              </a:rPr>
              <a:t>the</a:t>
            </a:r>
            <a:r>
              <a:rPr sz="320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5" dirty="0">
                <a:solidFill>
                  <a:srgbClr val="252525"/>
                </a:solidFill>
                <a:latin typeface="Georgia"/>
                <a:cs typeface="Georgia"/>
              </a:rPr>
              <a:t>processor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Georgia"/>
                <a:cs typeface="Georgia"/>
              </a:rPr>
              <a:t>to</a:t>
            </a:r>
            <a:r>
              <a:rPr sz="3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30" dirty="0">
                <a:solidFill>
                  <a:srgbClr val="252525"/>
                </a:solidFill>
                <a:latin typeface="Georgia"/>
                <a:cs typeface="Georgia"/>
              </a:rPr>
              <a:t>allow</a:t>
            </a:r>
            <a:r>
              <a:rPr sz="3200" spc="25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it</a:t>
            </a:r>
            <a:r>
              <a:rPr sz="3200" spc="3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Georgia"/>
                <a:cs typeface="Georgia"/>
              </a:rPr>
              <a:t>to </a:t>
            </a:r>
            <a:r>
              <a:rPr sz="3200" spc="-6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90" dirty="0">
                <a:solidFill>
                  <a:srgbClr val="252525"/>
                </a:solidFill>
                <a:latin typeface="Georgia"/>
                <a:cs typeface="Georgia"/>
              </a:rPr>
              <a:t>regain</a:t>
            </a:r>
            <a:r>
              <a:rPr sz="3200" spc="40" dirty="0">
                <a:solidFill>
                  <a:srgbClr val="252525"/>
                </a:solidFill>
                <a:latin typeface="Georgia"/>
                <a:cs typeface="Georgia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Georgia"/>
                <a:cs typeface="Georgia"/>
              </a:rPr>
              <a:t>control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77000" y="228600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229600" cy="13820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1840992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80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3692" y="313690"/>
            <a:ext cx="8516620" cy="6230620"/>
            <a:chOff x="313690" y="313690"/>
            <a:chExt cx="8516620" cy="6230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32" y="566039"/>
              <a:ext cx="8454517" cy="2133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" y="320040"/>
              <a:ext cx="8503920" cy="6217920"/>
            </a:xfrm>
            <a:custGeom>
              <a:avLst/>
              <a:gdLst/>
              <a:ahLst/>
              <a:cxnLst/>
              <a:rect l="l" t="t" r="r" b="b"/>
              <a:pathLst>
                <a:path w="8503920" h="6217920">
                  <a:moveTo>
                    <a:pt x="0" y="6217920"/>
                  </a:moveTo>
                  <a:lnTo>
                    <a:pt x="8503920" y="6217920"/>
                  </a:lnTo>
                  <a:lnTo>
                    <a:pt x="8503920" y="0"/>
                  </a:lnTo>
                  <a:lnTo>
                    <a:pt x="0" y="0"/>
                  </a:lnTo>
                  <a:lnTo>
                    <a:pt x="0" y="621792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57200"/>
              <a:ext cx="8229600" cy="119380"/>
            </a:xfrm>
            <a:custGeom>
              <a:avLst/>
              <a:gdLst/>
              <a:ahLst/>
              <a:cxnLst/>
              <a:rect l="l" t="t" r="r" b="b"/>
              <a:pathLst>
                <a:path w="8229600" h="119379">
                  <a:moveTo>
                    <a:pt x="822960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8229600" y="11887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78836" y="4363824"/>
              <a:ext cx="1615440" cy="1616710"/>
            </a:xfrm>
            <a:custGeom>
              <a:avLst/>
              <a:gdLst/>
              <a:ahLst/>
              <a:cxnLst/>
              <a:rect l="l" t="t" r="r" b="b"/>
              <a:pathLst>
                <a:path w="1615440" h="1616710">
                  <a:moveTo>
                    <a:pt x="807603" y="0"/>
                  </a:moveTo>
                  <a:lnTo>
                    <a:pt x="760158" y="1372"/>
                  </a:lnTo>
                  <a:lnTo>
                    <a:pt x="713435" y="5439"/>
                  </a:lnTo>
                  <a:lnTo>
                    <a:pt x="667508" y="12125"/>
                  </a:lnTo>
                  <a:lnTo>
                    <a:pt x="622454" y="21353"/>
                  </a:lnTo>
                  <a:lnTo>
                    <a:pt x="578347" y="33048"/>
                  </a:lnTo>
                  <a:lnTo>
                    <a:pt x="535265" y="47134"/>
                  </a:lnTo>
                  <a:lnTo>
                    <a:pt x="493283" y="63533"/>
                  </a:lnTo>
                  <a:lnTo>
                    <a:pt x="452477" y="82172"/>
                  </a:lnTo>
                  <a:lnTo>
                    <a:pt x="412922" y="102973"/>
                  </a:lnTo>
                  <a:lnTo>
                    <a:pt x="374694" y="125860"/>
                  </a:lnTo>
                  <a:lnTo>
                    <a:pt x="337870" y="150759"/>
                  </a:lnTo>
                  <a:lnTo>
                    <a:pt x="302524" y="177591"/>
                  </a:lnTo>
                  <a:lnTo>
                    <a:pt x="268733" y="206282"/>
                  </a:lnTo>
                  <a:lnTo>
                    <a:pt x="236573" y="236756"/>
                  </a:lnTo>
                  <a:lnTo>
                    <a:pt x="206119" y="268936"/>
                  </a:lnTo>
                  <a:lnTo>
                    <a:pt x="177448" y="302747"/>
                  </a:lnTo>
                  <a:lnTo>
                    <a:pt x="150634" y="338112"/>
                  </a:lnTo>
                  <a:lnTo>
                    <a:pt x="125755" y="374956"/>
                  </a:lnTo>
                  <a:lnTo>
                    <a:pt x="102885" y="413202"/>
                  </a:lnTo>
                  <a:lnTo>
                    <a:pt x="82100" y="452774"/>
                  </a:lnTo>
                  <a:lnTo>
                    <a:pt x="63477" y="493598"/>
                  </a:lnTo>
                  <a:lnTo>
                    <a:pt x="47091" y="535595"/>
                  </a:lnTo>
                  <a:lnTo>
                    <a:pt x="33018" y="578691"/>
                  </a:lnTo>
                  <a:lnTo>
                    <a:pt x="21333" y="622810"/>
                  </a:lnTo>
                  <a:lnTo>
                    <a:pt x="12114" y="667875"/>
                  </a:lnTo>
                  <a:lnTo>
                    <a:pt x="5434" y="713811"/>
                  </a:lnTo>
                  <a:lnTo>
                    <a:pt x="1371" y="760541"/>
                  </a:lnTo>
                  <a:lnTo>
                    <a:pt x="0" y="807989"/>
                  </a:lnTo>
                  <a:lnTo>
                    <a:pt x="1371" y="855550"/>
                  </a:lnTo>
                  <a:lnTo>
                    <a:pt x="5434" y="902379"/>
                  </a:lnTo>
                  <a:lnTo>
                    <a:pt x="12114" y="948399"/>
                  </a:lnTo>
                  <a:lnTo>
                    <a:pt x="21333" y="993536"/>
                  </a:lnTo>
                  <a:lnTo>
                    <a:pt x="33018" y="1037715"/>
                  </a:lnTo>
                  <a:lnTo>
                    <a:pt x="47091" y="1080860"/>
                  </a:lnTo>
                  <a:lnTo>
                    <a:pt x="63477" y="1122895"/>
                  </a:lnTo>
                  <a:lnTo>
                    <a:pt x="82100" y="1163747"/>
                  </a:lnTo>
                  <a:lnTo>
                    <a:pt x="102885" y="1203340"/>
                  </a:lnTo>
                  <a:lnTo>
                    <a:pt x="125755" y="1241597"/>
                  </a:lnTo>
                  <a:lnTo>
                    <a:pt x="150634" y="1278445"/>
                  </a:lnTo>
                  <a:lnTo>
                    <a:pt x="177448" y="1313808"/>
                  </a:lnTo>
                  <a:lnTo>
                    <a:pt x="206119" y="1347610"/>
                  </a:lnTo>
                  <a:lnTo>
                    <a:pt x="236573" y="1379777"/>
                  </a:lnTo>
                  <a:lnTo>
                    <a:pt x="268733" y="1410233"/>
                  </a:lnTo>
                  <a:lnTo>
                    <a:pt x="302524" y="1438903"/>
                  </a:lnTo>
                  <a:lnTo>
                    <a:pt x="337870" y="1465712"/>
                  </a:lnTo>
                  <a:lnTo>
                    <a:pt x="374694" y="1490584"/>
                  </a:lnTo>
                  <a:lnTo>
                    <a:pt x="412922" y="1513444"/>
                  </a:lnTo>
                  <a:lnTo>
                    <a:pt x="452477" y="1534218"/>
                  </a:lnTo>
                  <a:lnTo>
                    <a:pt x="493283" y="1552829"/>
                  </a:lnTo>
                  <a:lnTo>
                    <a:pt x="535265" y="1569203"/>
                  </a:lnTo>
                  <a:lnTo>
                    <a:pt x="578347" y="1583264"/>
                  </a:lnTo>
                  <a:lnTo>
                    <a:pt x="622454" y="1594938"/>
                  </a:lnTo>
                  <a:lnTo>
                    <a:pt x="667508" y="1604148"/>
                  </a:lnTo>
                  <a:lnTo>
                    <a:pt x="713435" y="1610820"/>
                  </a:lnTo>
                  <a:lnTo>
                    <a:pt x="760158" y="1614878"/>
                  </a:lnTo>
                  <a:lnTo>
                    <a:pt x="807603" y="1616248"/>
                  </a:lnTo>
                  <a:lnTo>
                    <a:pt x="855047" y="1614878"/>
                  </a:lnTo>
                  <a:lnTo>
                    <a:pt x="901772" y="1610820"/>
                  </a:lnTo>
                  <a:lnTo>
                    <a:pt x="947701" y="1604148"/>
                  </a:lnTo>
                  <a:lnTo>
                    <a:pt x="992758" y="1594938"/>
                  </a:lnTo>
                  <a:lnTo>
                    <a:pt x="1036867" y="1583264"/>
                  </a:lnTo>
                  <a:lnTo>
                    <a:pt x="1079953" y="1569203"/>
                  </a:lnTo>
                  <a:lnTo>
                    <a:pt x="1121940" y="1552829"/>
                  </a:lnTo>
                  <a:lnTo>
                    <a:pt x="1162751" y="1534218"/>
                  </a:lnTo>
                  <a:lnTo>
                    <a:pt x="1202311" y="1513444"/>
                  </a:lnTo>
                  <a:lnTo>
                    <a:pt x="1240544" y="1490584"/>
                  </a:lnTo>
                  <a:lnTo>
                    <a:pt x="1277374" y="1465712"/>
                  </a:lnTo>
                  <a:lnTo>
                    <a:pt x="1312725" y="1438903"/>
                  </a:lnTo>
                  <a:lnTo>
                    <a:pt x="1346522" y="1410233"/>
                  </a:lnTo>
                  <a:lnTo>
                    <a:pt x="1378688" y="1379777"/>
                  </a:lnTo>
                  <a:lnTo>
                    <a:pt x="1409148" y="1347610"/>
                  </a:lnTo>
                  <a:lnTo>
                    <a:pt x="1437825" y="1313808"/>
                  </a:lnTo>
                  <a:lnTo>
                    <a:pt x="1464645" y="1278445"/>
                  </a:lnTo>
                  <a:lnTo>
                    <a:pt x="1489530" y="1241597"/>
                  </a:lnTo>
                  <a:lnTo>
                    <a:pt x="1512405" y="1203340"/>
                  </a:lnTo>
                  <a:lnTo>
                    <a:pt x="1533195" y="1163747"/>
                  </a:lnTo>
                  <a:lnTo>
                    <a:pt x="1551823" y="1122895"/>
                  </a:lnTo>
                  <a:lnTo>
                    <a:pt x="1568213" y="1080860"/>
                  </a:lnTo>
                  <a:lnTo>
                    <a:pt x="1582290" y="1037715"/>
                  </a:lnTo>
                  <a:lnTo>
                    <a:pt x="1593978" y="993536"/>
                  </a:lnTo>
                  <a:lnTo>
                    <a:pt x="1603200" y="948399"/>
                  </a:lnTo>
                  <a:lnTo>
                    <a:pt x="1609882" y="902379"/>
                  </a:lnTo>
                  <a:lnTo>
                    <a:pt x="1613946" y="855550"/>
                  </a:lnTo>
                  <a:lnTo>
                    <a:pt x="1615318" y="807989"/>
                  </a:lnTo>
                  <a:lnTo>
                    <a:pt x="1613946" y="760541"/>
                  </a:lnTo>
                  <a:lnTo>
                    <a:pt x="1609882" y="713811"/>
                  </a:lnTo>
                  <a:lnTo>
                    <a:pt x="1603200" y="667875"/>
                  </a:lnTo>
                  <a:lnTo>
                    <a:pt x="1593978" y="622810"/>
                  </a:lnTo>
                  <a:lnTo>
                    <a:pt x="1582290" y="578691"/>
                  </a:lnTo>
                  <a:lnTo>
                    <a:pt x="1568213" y="535595"/>
                  </a:lnTo>
                  <a:lnTo>
                    <a:pt x="1551823" y="493598"/>
                  </a:lnTo>
                  <a:lnTo>
                    <a:pt x="1533195" y="452774"/>
                  </a:lnTo>
                  <a:lnTo>
                    <a:pt x="1512405" y="413202"/>
                  </a:lnTo>
                  <a:lnTo>
                    <a:pt x="1489530" y="374956"/>
                  </a:lnTo>
                  <a:lnTo>
                    <a:pt x="1464645" y="338112"/>
                  </a:lnTo>
                  <a:lnTo>
                    <a:pt x="1437825" y="302747"/>
                  </a:lnTo>
                  <a:lnTo>
                    <a:pt x="1409148" y="268936"/>
                  </a:lnTo>
                  <a:lnTo>
                    <a:pt x="1378688" y="236756"/>
                  </a:lnTo>
                  <a:lnTo>
                    <a:pt x="1346522" y="206282"/>
                  </a:lnTo>
                  <a:lnTo>
                    <a:pt x="1312725" y="177591"/>
                  </a:lnTo>
                  <a:lnTo>
                    <a:pt x="1277374" y="150759"/>
                  </a:lnTo>
                  <a:lnTo>
                    <a:pt x="1240544" y="125860"/>
                  </a:lnTo>
                  <a:lnTo>
                    <a:pt x="1202311" y="102973"/>
                  </a:lnTo>
                  <a:lnTo>
                    <a:pt x="1162751" y="82172"/>
                  </a:lnTo>
                  <a:lnTo>
                    <a:pt x="1121940" y="63533"/>
                  </a:lnTo>
                  <a:lnTo>
                    <a:pt x="1079953" y="47134"/>
                  </a:lnTo>
                  <a:lnTo>
                    <a:pt x="1036867" y="33048"/>
                  </a:lnTo>
                  <a:lnTo>
                    <a:pt x="992758" y="21353"/>
                  </a:lnTo>
                  <a:lnTo>
                    <a:pt x="947701" y="12125"/>
                  </a:lnTo>
                  <a:lnTo>
                    <a:pt x="901772" y="5439"/>
                  </a:lnTo>
                  <a:lnTo>
                    <a:pt x="855047" y="1372"/>
                  </a:lnTo>
                  <a:lnTo>
                    <a:pt x="807603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78836" y="4363824"/>
              <a:ext cx="1615440" cy="1616710"/>
            </a:xfrm>
            <a:custGeom>
              <a:avLst/>
              <a:gdLst/>
              <a:ahLst/>
              <a:cxnLst/>
              <a:rect l="l" t="t" r="r" b="b"/>
              <a:pathLst>
                <a:path w="1615440" h="1616710">
                  <a:moveTo>
                    <a:pt x="807603" y="1616248"/>
                  </a:moveTo>
                  <a:lnTo>
                    <a:pt x="855047" y="1614878"/>
                  </a:lnTo>
                  <a:lnTo>
                    <a:pt x="901772" y="1610820"/>
                  </a:lnTo>
                  <a:lnTo>
                    <a:pt x="947701" y="1604148"/>
                  </a:lnTo>
                  <a:lnTo>
                    <a:pt x="992758" y="1594938"/>
                  </a:lnTo>
                  <a:lnTo>
                    <a:pt x="1036867" y="1583264"/>
                  </a:lnTo>
                  <a:lnTo>
                    <a:pt x="1079953" y="1569203"/>
                  </a:lnTo>
                  <a:lnTo>
                    <a:pt x="1121940" y="1552829"/>
                  </a:lnTo>
                  <a:lnTo>
                    <a:pt x="1162751" y="1534218"/>
                  </a:lnTo>
                  <a:lnTo>
                    <a:pt x="1202311" y="1513444"/>
                  </a:lnTo>
                  <a:lnTo>
                    <a:pt x="1240544" y="1490584"/>
                  </a:lnTo>
                  <a:lnTo>
                    <a:pt x="1277374" y="1465712"/>
                  </a:lnTo>
                  <a:lnTo>
                    <a:pt x="1312725" y="1438903"/>
                  </a:lnTo>
                  <a:lnTo>
                    <a:pt x="1346522" y="1410233"/>
                  </a:lnTo>
                  <a:lnTo>
                    <a:pt x="1378688" y="1379777"/>
                  </a:lnTo>
                  <a:lnTo>
                    <a:pt x="1409148" y="1347610"/>
                  </a:lnTo>
                  <a:lnTo>
                    <a:pt x="1437825" y="1313808"/>
                  </a:lnTo>
                  <a:lnTo>
                    <a:pt x="1464645" y="1278445"/>
                  </a:lnTo>
                  <a:lnTo>
                    <a:pt x="1489530" y="1241597"/>
                  </a:lnTo>
                  <a:lnTo>
                    <a:pt x="1512405" y="1203340"/>
                  </a:lnTo>
                  <a:lnTo>
                    <a:pt x="1533195" y="1163747"/>
                  </a:lnTo>
                  <a:lnTo>
                    <a:pt x="1551823" y="1122895"/>
                  </a:lnTo>
                  <a:lnTo>
                    <a:pt x="1568213" y="1080860"/>
                  </a:lnTo>
                  <a:lnTo>
                    <a:pt x="1582290" y="1037715"/>
                  </a:lnTo>
                  <a:lnTo>
                    <a:pt x="1593978" y="993536"/>
                  </a:lnTo>
                  <a:lnTo>
                    <a:pt x="1603200" y="948399"/>
                  </a:lnTo>
                  <a:lnTo>
                    <a:pt x="1609882" y="902379"/>
                  </a:lnTo>
                  <a:lnTo>
                    <a:pt x="1613946" y="855550"/>
                  </a:lnTo>
                  <a:lnTo>
                    <a:pt x="1615318" y="807989"/>
                  </a:lnTo>
                  <a:lnTo>
                    <a:pt x="1613946" y="760541"/>
                  </a:lnTo>
                  <a:lnTo>
                    <a:pt x="1609882" y="713811"/>
                  </a:lnTo>
                  <a:lnTo>
                    <a:pt x="1603200" y="667875"/>
                  </a:lnTo>
                  <a:lnTo>
                    <a:pt x="1593978" y="622810"/>
                  </a:lnTo>
                  <a:lnTo>
                    <a:pt x="1582290" y="578691"/>
                  </a:lnTo>
                  <a:lnTo>
                    <a:pt x="1568213" y="535595"/>
                  </a:lnTo>
                  <a:lnTo>
                    <a:pt x="1551823" y="493598"/>
                  </a:lnTo>
                  <a:lnTo>
                    <a:pt x="1533195" y="452774"/>
                  </a:lnTo>
                  <a:lnTo>
                    <a:pt x="1512405" y="413202"/>
                  </a:lnTo>
                  <a:lnTo>
                    <a:pt x="1489530" y="374956"/>
                  </a:lnTo>
                  <a:lnTo>
                    <a:pt x="1464645" y="338112"/>
                  </a:lnTo>
                  <a:lnTo>
                    <a:pt x="1437825" y="302747"/>
                  </a:lnTo>
                  <a:lnTo>
                    <a:pt x="1409148" y="268936"/>
                  </a:lnTo>
                  <a:lnTo>
                    <a:pt x="1378688" y="236756"/>
                  </a:lnTo>
                  <a:lnTo>
                    <a:pt x="1346522" y="206282"/>
                  </a:lnTo>
                  <a:lnTo>
                    <a:pt x="1312725" y="177591"/>
                  </a:lnTo>
                  <a:lnTo>
                    <a:pt x="1277374" y="150759"/>
                  </a:lnTo>
                  <a:lnTo>
                    <a:pt x="1240544" y="125860"/>
                  </a:lnTo>
                  <a:lnTo>
                    <a:pt x="1202311" y="102973"/>
                  </a:lnTo>
                  <a:lnTo>
                    <a:pt x="1162751" y="82172"/>
                  </a:lnTo>
                  <a:lnTo>
                    <a:pt x="1121940" y="63533"/>
                  </a:lnTo>
                  <a:lnTo>
                    <a:pt x="1079953" y="47134"/>
                  </a:lnTo>
                  <a:lnTo>
                    <a:pt x="1036867" y="33048"/>
                  </a:lnTo>
                  <a:lnTo>
                    <a:pt x="992758" y="21353"/>
                  </a:lnTo>
                  <a:lnTo>
                    <a:pt x="947701" y="12125"/>
                  </a:lnTo>
                  <a:lnTo>
                    <a:pt x="901772" y="5439"/>
                  </a:lnTo>
                  <a:lnTo>
                    <a:pt x="855047" y="1372"/>
                  </a:lnTo>
                  <a:lnTo>
                    <a:pt x="807603" y="0"/>
                  </a:lnTo>
                  <a:lnTo>
                    <a:pt x="760158" y="1372"/>
                  </a:lnTo>
                  <a:lnTo>
                    <a:pt x="713435" y="5439"/>
                  </a:lnTo>
                  <a:lnTo>
                    <a:pt x="667508" y="12125"/>
                  </a:lnTo>
                  <a:lnTo>
                    <a:pt x="622454" y="21353"/>
                  </a:lnTo>
                  <a:lnTo>
                    <a:pt x="578347" y="33048"/>
                  </a:lnTo>
                  <a:lnTo>
                    <a:pt x="535265" y="47134"/>
                  </a:lnTo>
                  <a:lnTo>
                    <a:pt x="493283" y="63533"/>
                  </a:lnTo>
                  <a:lnTo>
                    <a:pt x="452477" y="82172"/>
                  </a:lnTo>
                  <a:lnTo>
                    <a:pt x="412922" y="102973"/>
                  </a:lnTo>
                  <a:lnTo>
                    <a:pt x="374694" y="125860"/>
                  </a:lnTo>
                  <a:lnTo>
                    <a:pt x="337870" y="150759"/>
                  </a:lnTo>
                  <a:lnTo>
                    <a:pt x="302524" y="177591"/>
                  </a:lnTo>
                  <a:lnTo>
                    <a:pt x="268733" y="206282"/>
                  </a:lnTo>
                  <a:lnTo>
                    <a:pt x="236573" y="236756"/>
                  </a:lnTo>
                  <a:lnTo>
                    <a:pt x="206119" y="268936"/>
                  </a:lnTo>
                  <a:lnTo>
                    <a:pt x="177448" y="302747"/>
                  </a:lnTo>
                  <a:lnTo>
                    <a:pt x="150634" y="338112"/>
                  </a:lnTo>
                  <a:lnTo>
                    <a:pt x="125755" y="374956"/>
                  </a:lnTo>
                  <a:lnTo>
                    <a:pt x="102885" y="413202"/>
                  </a:lnTo>
                  <a:lnTo>
                    <a:pt x="82100" y="452774"/>
                  </a:lnTo>
                  <a:lnTo>
                    <a:pt x="63477" y="493598"/>
                  </a:lnTo>
                  <a:lnTo>
                    <a:pt x="47091" y="535595"/>
                  </a:lnTo>
                  <a:lnTo>
                    <a:pt x="33018" y="578691"/>
                  </a:lnTo>
                  <a:lnTo>
                    <a:pt x="21333" y="622810"/>
                  </a:lnTo>
                  <a:lnTo>
                    <a:pt x="12114" y="667875"/>
                  </a:lnTo>
                  <a:lnTo>
                    <a:pt x="5434" y="713811"/>
                  </a:lnTo>
                  <a:lnTo>
                    <a:pt x="1371" y="760541"/>
                  </a:lnTo>
                  <a:lnTo>
                    <a:pt x="0" y="807989"/>
                  </a:lnTo>
                  <a:lnTo>
                    <a:pt x="1371" y="855550"/>
                  </a:lnTo>
                  <a:lnTo>
                    <a:pt x="5434" y="902379"/>
                  </a:lnTo>
                  <a:lnTo>
                    <a:pt x="12114" y="948399"/>
                  </a:lnTo>
                  <a:lnTo>
                    <a:pt x="21333" y="993536"/>
                  </a:lnTo>
                  <a:lnTo>
                    <a:pt x="33018" y="1037715"/>
                  </a:lnTo>
                  <a:lnTo>
                    <a:pt x="47091" y="1080860"/>
                  </a:lnTo>
                  <a:lnTo>
                    <a:pt x="63477" y="1122895"/>
                  </a:lnTo>
                  <a:lnTo>
                    <a:pt x="82100" y="1163747"/>
                  </a:lnTo>
                  <a:lnTo>
                    <a:pt x="102885" y="1203340"/>
                  </a:lnTo>
                  <a:lnTo>
                    <a:pt x="125755" y="1241597"/>
                  </a:lnTo>
                  <a:lnTo>
                    <a:pt x="150634" y="1278445"/>
                  </a:lnTo>
                  <a:lnTo>
                    <a:pt x="177448" y="1313808"/>
                  </a:lnTo>
                  <a:lnTo>
                    <a:pt x="206119" y="1347610"/>
                  </a:lnTo>
                  <a:lnTo>
                    <a:pt x="236573" y="1379777"/>
                  </a:lnTo>
                  <a:lnTo>
                    <a:pt x="268733" y="1410233"/>
                  </a:lnTo>
                  <a:lnTo>
                    <a:pt x="302524" y="1438903"/>
                  </a:lnTo>
                  <a:lnTo>
                    <a:pt x="337870" y="1465712"/>
                  </a:lnTo>
                  <a:lnTo>
                    <a:pt x="374694" y="1490584"/>
                  </a:lnTo>
                  <a:lnTo>
                    <a:pt x="412922" y="1513444"/>
                  </a:lnTo>
                  <a:lnTo>
                    <a:pt x="452477" y="1534218"/>
                  </a:lnTo>
                  <a:lnTo>
                    <a:pt x="493283" y="1552829"/>
                  </a:lnTo>
                  <a:lnTo>
                    <a:pt x="535265" y="1569203"/>
                  </a:lnTo>
                  <a:lnTo>
                    <a:pt x="578347" y="1583264"/>
                  </a:lnTo>
                  <a:lnTo>
                    <a:pt x="622454" y="1594938"/>
                  </a:lnTo>
                  <a:lnTo>
                    <a:pt x="667508" y="1604148"/>
                  </a:lnTo>
                  <a:lnTo>
                    <a:pt x="713435" y="1610820"/>
                  </a:lnTo>
                  <a:lnTo>
                    <a:pt x="760158" y="1614878"/>
                  </a:lnTo>
                  <a:lnTo>
                    <a:pt x="807603" y="1616248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0050" y="871390"/>
              <a:ext cx="3432810" cy="3717290"/>
            </a:xfrm>
            <a:custGeom>
              <a:avLst/>
              <a:gdLst/>
              <a:ahLst/>
              <a:cxnLst/>
              <a:rect l="l" t="t" r="r" b="b"/>
              <a:pathLst>
                <a:path w="3432810" h="3717290">
                  <a:moveTo>
                    <a:pt x="3432593" y="0"/>
                  </a:moveTo>
                  <a:lnTo>
                    <a:pt x="0" y="0"/>
                  </a:lnTo>
                  <a:lnTo>
                    <a:pt x="0" y="3717267"/>
                  </a:lnTo>
                  <a:lnTo>
                    <a:pt x="3432593" y="3717267"/>
                  </a:lnTo>
                  <a:lnTo>
                    <a:pt x="3432593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0050" y="871390"/>
              <a:ext cx="3432810" cy="3717290"/>
            </a:xfrm>
            <a:custGeom>
              <a:avLst/>
              <a:gdLst/>
              <a:ahLst/>
              <a:cxnLst/>
              <a:rect l="l" t="t" r="r" b="b"/>
              <a:pathLst>
                <a:path w="3432810" h="3717290">
                  <a:moveTo>
                    <a:pt x="3432593" y="0"/>
                  </a:moveTo>
                  <a:lnTo>
                    <a:pt x="0" y="0"/>
                  </a:lnTo>
                  <a:lnTo>
                    <a:pt x="0" y="3717267"/>
                  </a:lnTo>
                  <a:lnTo>
                    <a:pt x="3432593" y="3717267"/>
                  </a:lnTo>
                  <a:lnTo>
                    <a:pt x="3432593" y="0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2007" y="1235092"/>
              <a:ext cx="1010285" cy="808355"/>
            </a:xfrm>
            <a:custGeom>
              <a:avLst/>
              <a:gdLst/>
              <a:ahLst/>
              <a:cxnLst/>
              <a:rect l="l" t="t" r="r" b="b"/>
              <a:pathLst>
                <a:path w="1010285" h="808355">
                  <a:moveTo>
                    <a:pt x="1009672" y="0"/>
                  </a:moveTo>
                  <a:lnTo>
                    <a:pt x="0" y="0"/>
                  </a:lnTo>
                  <a:lnTo>
                    <a:pt x="0" y="807989"/>
                  </a:lnTo>
                  <a:lnTo>
                    <a:pt x="1009672" y="807989"/>
                  </a:lnTo>
                  <a:lnTo>
                    <a:pt x="100967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2007" y="1235092"/>
              <a:ext cx="1010285" cy="808355"/>
            </a:xfrm>
            <a:custGeom>
              <a:avLst/>
              <a:gdLst/>
              <a:ahLst/>
              <a:cxnLst/>
              <a:rect l="l" t="t" r="r" b="b"/>
              <a:pathLst>
                <a:path w="1010285" h="808355">
                  <a:moveTo>
                    <a:pt x="1009672" y="0"/>
                  </a:moveTo>
                  <a:lnTo>
                    <a:pt x="0" y="0"/>
                  </a:lnTo>
                  <a:lnTo>
                    <a:pt x="0" y="807989"/>
                  </a:lnTo>
                  <a:lnTo>
                    <a:pt x="1009672" y="807989"/>
                  </a:lnTo>
                  <a:lnTo>
                    <a:pt x="1009672" y="0"/>
                  </a:lnTo>
                  <a:close/>
                </a:path>
              </a:pathLst>
            </a:custGeom>
            <a:ln w="10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91351" y="3383342"/>
              <a:ext cx="1010285" cy="283210"/>
            </a:xfrm>
            <a:custGeom>
              <a:avLst/>
              <a:gdLst/>
              <a:ahLst/>
              <a:cxnLst/>
              <a:rect l="l" t="t" r="r" b="b"/>
              <a:pathLst>
                <a:path w="1010285" h="283210">
                  <a:moveTo>
                    <a:pt x="1009672" y="0"/>
                  </a:moveTo>
                  <a:lnTo>
                    <a:pt x="0" y="0"/>
                  </a:lnTo>
                  <a:lnTo>
                    <a:pt x="0" y="282667"/>
                  </a:lnTo>
                  <a:lnTo>
                    <a:pt x="1009672" y="282667"/>
                  </a:lnTo>
                  <a:lnTo>
                    <a:pt x="100967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91351" y="3383342"/>
              <a:ext cx="1010285" cy="283210"/>
            </a:xfrm>
            <a:custGeom>
              <a:avLst/>
              <a:gdLst/>
              <a:ahLst/>
              <a:cxnLst/>
              <a:rect l="l" t="t" r="r" b="b"/>
              <a:pathLst>
                <a:path w="1010285" h="283210">
                  <a:moveTo>
                    <a:pt x="1009672" y="0"/>
                  </a:moveTo>
                  <a:lnTo>
                    <a:pt x="0" y="0"/>
                  </a:lnTo>
                  <a:lnTo>
                    <a:pt x="0" y="282667"/>
                  </a:lnTo>
                  <a:lnTo>
                    <a:pt x="1009672" y="282667"/>
                  </a:lnTo>
                  <a:lnTo>
                    <a:pt x="1009672" y="0"/>
                  </a:lnTo>
                  <a:close/>
                </a:path>
              </a:pathLst>
            </a:custGeom>
            <a:ln w="10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91351" y="1235092"/>
              <a:ext cx="1010285" cy="283210"/>
            </a:xfrm>
            <a:custGeom>
              <a:avLst/>
              <a:gdLst/>
              <a:ahLst/>
              <a:cxnLst/>
              <a:rect l="l" t="t" r="r" b="b"/>
              <a:pathLst>
                <a:path w="1010285" h="283209">
                  <a:moveTo>
                    <a:pt x="1009672" y="0"/>
                  </a:moveTo>
                  <a:lnTo>
                    <a:pt x="0" y="0"/>
                  </a:lnTo>
                  <a:lnTo>
                    <a:pt x="0" y="282891"/>
                  </a:lnTo>
                  <a:lnTo>
                    <a:pt x="1009672" y="282891"/>
                  </a:lnTo>
                  <a:lnTo>
                    <a:pt x="100967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91351" y="1235092"/>
              <a:ext cx="1010285" cy="283210"/>
            </a:xfrm>
            <a:custGeom>
              <a:avLst/>
              <a:gdLst/>
              <a:ahLst/>
              <a:cxnLst/>
              <a:rect l="l" t="t" r="r" b="b"/>
              <a:pathLst>
                <a:path w="1010285" h="283209">
                  <a:moveTo>
                    <a:pt x="1009672" y="0"/>
                  </a:moveTo>
                  <a:lnTo>
                    <a:pt x="0" y="0"/>
                  </a:lnTo>
                  <a:lnTo>
                    <a:pt x="0" y="282891"/>
                  </a:lnTo>
                  <a:lnTo>
                    <a:pt x="1009672" y="282891"/>
                  </a:lnTo>
                  <a:lnTo>
                    <a:pt x="1009672" y="0"/>
                  </a:lnTo>
                  <a:close/>
                </a:path>
              </a:pathLst>
            </a:custGeom>
            <a:ln w="10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2007" y="2043081"/>
              <a:ext cx="1010285" cy="1616710"/>
            </a:xfrm>
            <a:custGeom>
              <a:avLst/>
              <a:gdLst/>
              <a:ahLst/>
              <a:cxnLst/>
              <a:rect l="l" t="t" r="r" b="b"/>
              <a:pathLst>
                <a:path w="1010285" h="1616710">
                  <a:moveTo>
                    <a:pt x="1009672" y="0"/>
                  </a:moveTo>
                  <a:lnTo>
                    <a:pt x="0" y="0"/>
                  </a:lnTo>
                  <a:lnTo>
                    <a:pt x="0" y="1616203"/>
                  </a:lnTo>
                  <a:lnTo>
                    <a:pt x="1009672" y="1616203"/>
                  </a:lnTo>
                  <a:lnTo>
                    <a:pt x="100967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2007" y="2043081"/>
              <a:ext cx="1010285" cy="1616710"/>
            </a:xfrm>
            <a:custGeom>
              <a:avLst/>
              <a:gdLst/>
              <a:ahLst/>
              <a:cxnLst/>
              <a:rect l="l" t="t" r="r" b="b"/>
              <a:pathLst>
                <a:path w="1010285" h="1616710">
                  <a:moveTo>
                    <a:pt x="1009672" y="0"/>
                  </a:moveTo>
                  <a:lnTo>
                    <a:pt x="0" y="0"/>
                  </a:lnTo>
                  <a:lnTo>
                    <a:pt x="0" y="1616203"/>
                  </a:lnTo>
                  <a:lnTo>
                    <a:pt x="1009672" y="1616203"/>
                  </a:lnTo>
                  <a:lnTo>
                    <a:pt x="1009672" y="0"/>
                  </a:lnTo>
                  <a:close/>
                </a:path>
              </a:pathLst>
            </a:custGeom>
            <a:ln w="10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94142" y="123677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09">
                  <a:moveTo>
                    <a:pt x="141324" y="0"/>
                  </a:moveTo>
                  <a:lnTo>
                    <a:pt x="96587" y="7190"/>
                  </a:lnTo>
                  <a:lnTo>
                    <a:pt x="57784" y="27232"/>
                  </a:lnTo>
                  <a:lnTo>
                    <a:pt x="27216" y="57836"/>
                  </a:lnTo>
                  <a:lnTo>
                    <a:pt x="7187" y="96708"/>
                  </a:lnTo>
                  <a:lnTo>
                    <a:pt x="0" y="141557"/>
                  </a:lnTo>
                  <a:lnTo>
                    <a:pt x="7187" y="186297"/>
                  </a:lnTo>
                  <a:lnTo>
                    <a:pt x="27216" y="225103"/>
                  </a:lnTo>
                  <a:lnTo>
                    <a:pt x="57784" y="255673"/>
                  </a:lnTo>
                  <a:lnTo>
                    <a:pt x="96587" y="275703"/>
                  </a:lnTo>
                  <a:lnTo>
                    <a:pt x="141324" y="282891"/>
                  </a:lnTo>
                  <a:lnTo>
                    <a:pt x="186019" y="275703"/>
                  </a:lnTo>
                  <a:lnTo>
                    <a:pt x="224817" y="255673"/>
                  </a:lnTo>
                  <a:lnTo>
                    <a:pt x="255400" y="225103"/>
                  </a:lnTo>
                  <a:lnTo>
                    <a:pt x="275451" y="186297"/>
                  </a:lnTo>
                  <a:lnTo>
                    <a:pt x="282649" y="141557"/>
                  </a:lnTo>
                  <a:lnTo>
                    <a:pt x="275451" y="96708"/>
                  </a:lnTo>
                  <a:lnTo>
                    <a:pt x="255400" y="57836"/>
                  </a:lnTo>
                  <a:lnTo>
                    <a:pt x="224817" y="27232"/>
                  </a:lnTo>
                  <a:lnTo>
                    <a:pt x="186019" y="7190"/>
                  </a:lnTo>
                  <a:lnTo>
                    <a:pt x="141324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94142" y="123677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09">
                  <a:moveTo>
                    <a:pt x="141324" y="282891"/>
                  </a:moveTo>
                  <a:lnTo>
                    <a:pt x="186019" y="275703"/>
                  </a:lnTo>
                  <a:lnTo>
                    <a:pt x="224817" y="255673"/>
                  </a:lnTo>
                  <a:lnTo>
                    <a:pt x="255400" y="225103"/>
                  </a:lnTo>
                  <a:lnTo>
                    <a:pt x="275451" y="186297"/>
                  </a:lnTo>
                  <a:lnTo>
                    <a:pt x="282649" y="141557"/>
                  </a:lnTo>
                  <a:lnTo>
                    <a:pt x="275451" y="96708"/>
                  </a:lnTo>
                  <a:lnTo>
                    <a:pt x="255400" y="57836"/>
                  </a:lnTo>
                  <a:lnTo>
                    <a:pt x="224817" y="27232"/>
                  </a:lnTo>
                  <a:lnTo>
                    <a:pt x="186019" y="7190"/>
                  </a:lnTo>
                  <a:lnTo>
                    <a:pt x="141324" y="0"/>
                  </a:lnTo>
                  <a:lnTo>
                    <a:pt x="96587" y="7190"/>
                  </a:lnTo>
                  <a:lnTo>
                    <a:pt x="57784" y="27232"/>
                  </a:lnTo>
                  <a:lnTo>
                    <a:pt x="27216" y="57836"/>
                  </a:lnTo>
                  <a:lnTo>
                    <a:pt x="7187" y="96708"/>
                  </a:lnTo>
                  <a:lnTo>
                    <a:pt x="0" y="141557"/>
                  </a:lnTo>
                  <a:lnTo>
                    <a:pt x="7187" y="186297"/>
                  </a:lnTo>
                  <a:lnTo>
                    <a:pt x="27216" y="225103"/>
                  </a:lnTo>
                  <a:lnTo>
                    <a:pt x="57784" y="255673"/>
                  </a:lnTo>
                  <a:lnTo>
                    <a:pt x="96587" y="275703"/>
                  </a:lnTo>
                  <a:lnTo>
                    <a:pt x="141324" y="282891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94142" y="1798185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41324" y="0"/>
                  </a:moveTo>
                  <a:lnTo>
                    <a:pt x="96587" y="7199"/>
                  </a:lnTo>
                  <a:lnTo>
                    <a:pt x="57784" y="27250"/>
                  </a:lnTo>
                  <a:lnTo>
                    <a:pt x="27216" y="57836"/>
                  </a:lnTo>
                  <a:lnTo>
                    <a:pt x="7187" y="96636"/>
                  </a:lnTo>
                  <a:lnTo>
                    <a:pt x="0" y="141333"/>
                  </a:lnTo>
                  <a:lnTo>
                    <a:pt x="7187" y="186194"/>
                  </a:lnTo>
                  <a:lnTo>
                    <a:pt x="27216" y="225094"/>
                  </a:lnTo>
                  <a:lnTo>
                    <a:pt x="57784" y="255731"/>
                  </a:lnTo>
                  <a:lnTo>
                    <a:pt x="96587" y="275801"/>
                  </a:lnTo>
                  <a:lnTo>
                    <a:pt x="141324" y="283003"/>
                  </a:lnTo>
                  <a:lnTo>
                    <a:pt x="186019" y="275801"/>
                  </a:lnTo>
                  <a:lnTo>
                    <a:pt x="224817" y="255731"/>
                  </a:lnTo>
                  <a:lnTo>
                    <a:pt x="255400" y="225094"/>
                  </a:lnTo>
                  <a:lnTo>
                    <a:pt x="275451" y="186194"/>
                  </a:lnTo>
                  <a:lnTo>
                    <a:pt x="282649" y="141333"/>
                  </a:lnTo>
                  <a:lnTo>
                    <a:pt x="275451" y="96636"/>
                  </a:lnTo>
                  <a:lnTo>
                    <a:pt x="255400" y="57836"/>
                  </a:lnTo>
                  <a:lnTo>
                    <a:pt x="224817" y="27250"/>
                  </a:lnTo>
                  <a:lnTo>
                    <a:pt x="186019" y="7199"/>
                  </a:lnTo>
                  <a:lnTo>
                    <a:pt x="141324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94142" y="1798185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41324" y="283003"/>
                  </a:moveTo>
                  <a:lnTo>
                    <a:pt x="186019" y="275801"/>
                  </a:lnTo>
                  <a:lnTo>
                    <a:pt x="224817" y="255731"/>
                  </a:lnTo>
                  <a:lnTo>
                    <a:pt x="255400" y="225094"/>
                  </a:lnTo>
                  <a:lnTo>
                    <a:pt x="275451" y="186194"/>
                  </a:lnTo>
                  <a:lnTo>
                    <a:pt x="282649" y="141333"/>
                  </a:lnTo>
                  <a:lnTo>
                    <a:pt x="275451" y="96636"/>
                  </a:lnTo>
                  <a:lnTo>
                    <a:pt x="255400" y="57836"/>
                  </a:lnTo>
                  <a:lnTo>
                    <a:pt x="224817" y="27250"/>
                  </a:lnTo>
                  <a:lnTo>
                    <a:pt x="186019" y="7199"/>
                  </a:lnTo>
                  <a:lnTo>
                    <a:pt x="141324" y="0"/>
                  </a:lnTo>
                  <a:lnTo>
                    <a:pt x="96587" y="7199"/>
                  </a:lnTo>
                  <a:lnTo>
                    <a:pt x="57784" y="27250"/>
                  </a:lnTo>
                  <a:lnTo>
                    <a:pt x="27216" y="57836"/>
                  </a:lnTo>
                  <a:lnTo>
                    <a:pt x="7187" y="96636"/>
                  </a:lnTo>
                  <a:lnTo>
                    <a:pt x="0" y="141333"/>
                  </a:lnTo>
                  <a:lnTo>
                    <a:pt x="7187" y="186194"/>
                  </a:lnTo>
                  <a:lnTo>
                    <a:pt x="27216" y="225094"/>
                  </a:lnTo>
                  <a:lnTo>
                    <a:pt x="57784" y="255731"/>
                  </a:lnTo>
                  <a:lnTo>
                    <a:pt x="96587" y="275801"/>
                  </a:lnTo>
                  <a:lnTo>
                    <a:pt x="141324" y="283003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94142" y="337908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41324" y="0"/>
                  </a:moveTo>
                  <a:lnTo>
                    <a:pt x="96587" y="7167"/>
                  </a:lnTo>
                  <a:lnTo>
                    <a:pt x="57784" y="27161"/>
                  </a:lnTo>
                  <a:lnTo>
                    <a:pt x="27216" y="57715"/>
                  </a:lnTo>
                  <a:lnTo>
                    <a:pt x="7187" y="96565"/>
                  </a:lnTo>
                  <a:lnTo>
                    <a:pt x="0" y="141445"/>
                  </a:lnTo>
                  <a:lnTo>
                    <a:pt x="7187" y="185841"/>
                  </a:lnTo>
                  <a:lnTo>
                    <a:pt x="27216" y="224604"/>
                  </a:lnTo>
                  <a:lnTo>
                    <a:pt x="57784" y="255302"/>
                  </a:lnTo>
                  <a:lnTo>
                    <a:pt x="96587" y="275505"/>
                  </a:lnTo>
                  <a:lnTo>
                    <a:pt x="141324" y="282779"/>
                  </a:lnTo>
                  <a:lnTo>
                    <a:pt x="186019" y="275505"/>
                  </a:lnTo>
                  <a:lnTo>
                    <a:pt x="224817" y="255302"/>
                  </a:lnTo>
                  <a:lnTo>
                    <a:pt x="255400" y="224604"/>
                  </a:lnTo>
                  <a:lnTo>
                    <a:pt x="275451" y="185841"/>
                  </a:lnTo>
                  <a:lnTo>
                    <a:pt x="282649" y="141445"/>
                  </a:lnTo>
                  <a:lnTo>
                    <a:pt x="275451" y="96565"/>
                  </a:lnTo>
                  <a:lnTo>
                    <a:pt x="255400" y="57715"/>
                  </a:lnTo>
                  <a:lnTo>
                    <a:pt x="224817" y="27161"/>
                  </a:lnTo>
                  <a:lnTo>
                    <a:pt x="186019" y="7167"/>
                  </a:lnTo>
                  <a:lnTo>
                    <a:pt x="141324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94142" y="337908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41324" y="282779"/>
                  </a:moveTo>
                  <a:lnTo>
                    <a:pt x="186019" y="275505"/>
                  </a:lnTo>
                  <a:lnTo>
                    <a:pt x="224817" y="255302"/>
                  </a:lnTo>
                  <a:lnTo>
                    <a:pt x="255400" y="224604"/>
                  </a:lnTo>
                  <a:lnTo>
                    <a:pt x="275451" y="185841"/>
                  </a:lnTo>
                  <a:lnTo>
                    <a:pt x="282649" y="141445"/>
                  </a:lnTo>
                  <a:lnTo>
                    <a:pt x="275451" y="96565"/>
                  </a:lnTo>
                  <a:lnTo>
                    <a:pt x="255400" y="57715"/>
                  </a:lnTo>
                  <a:lnTo>
                    <a:pt x="224817" y="27161"/>
                  </a:lnTo>
                  <a:lnTo>
                    <a:pt x="186019" y="7167"/>
                  </a:lnTo>
                  <a:lnTo>
                    <a:pt x="141324" y="0"/>
                  </a:lnTo>
                  <a:lnTo>
                    <a:pt x="96587" y="7167"/>
                  </a:lnTo>
                  <a:lnTo>
                    <a:pt x="57784" y="27161"/>
                  </a:lnTo>
                  <a:lnTo>
                    <a:pt x="27216" y="57715"/>
                  </a:lnTo>
                  <a:lnTo>
                    <a:pt x="7187" y="96565"/>
                  </a:lnTo>
                  <a:lnTo>
                    <a:pt x="0" y="141445"/>
                  </a:lnTo>
                  <a:lnTo>
                    <a:pt x="7187" y="185841"/>
                  </a:lnTo>
                  <a:lnTo>
                    <a:pt x="27216" y="224604"/>
                  </a:lnTo>
                  <a:lnTo>
                    <a:pt x="57784" y="255302"/>
                  </a:lnTo>
                  <a:lnTo>
                    <a:pt x="96587" y="275505"/>
                  </a:lnTo>
                  <a:lnTo>
                    <a:pt x="141324" y="282779"/>
                  </a:lnTo>
                  <a:close/>
                </a:path>
              </a:pathLst>
            </a:custGeom>
            <a:ln w="21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68267" y="1376426"/>
              <a:ext cx="2595245" cy="3574415"/>
            </a:xfrm>
            <a:custGeom>
              <a:avLst/>
              <a:gdLst/>
              <a:ahLst/>
              <a:cxnLst/>
              <a:rect l="l" t="t" r="r" b="b"/>
              <a:pathLst>
                <a:path w="2595245" h="3574415">
                  <a:moveTo>
                    <a:pt x="1947841" y="2054774"/>
                  </a:moveTo>
                  <a:lnTo>
                    <a:pt x="1947841" y="2054774"/>
                  </a:lnTo>
                  <a:lnTo>
                    <a:pt x="1912537" y="2112048"/>
                  </a:lnTo>
                </a:path>
                <a:path w="2595245" h="3574415">
                  <a:moveTo>
                    <a:pt x="1888890" y="2149931"/>
                  </a:moveTo>
                  <a:lnTo>
                    <a:pt x="1888890" y="2149931"/>
                  </a:lnTo>
                  <a:lnTo>
                    <a:pt x="1853474" y="2207204"/>
                  </a:lnTo>
                </a:path>
                <a:path w="2595245" h="3574415">
                  <a:moveTo>
                    <a:pt x="1829827" y="2245872"/>
                  </a:moveTo>
                  <a:lnTo>
                    <a:pt x="1829827" y="2245872"/>
                  </a:lnTo>
                  <a:lnTo>
                    <a:pt x="1793739" y="2303257"/>
                  </a:lnTo>
                </a:path>
                <a:path w="2595245" h="3574415">
                  <a:moveTo>
                    <a:pt x="1770092" y="2341028"/>
                  </a:moveTo>
                  <a:lnTo>
                    <a:pt x="1770092" y="2341028"/>
                  </a:lnTo>
                  <a:lnTo>
                    <a:pt x="1734676" y="2398078"/>
                  </a:lnTo>
                </a:path>
                <a:path w="2595245" h="3574415">
                  <a:moveTo>
                    <a:pt x="1711365" y="2436185"/>
                  </a:moveTo>
                  <a:lnTo>
                    <a:pt x="1711365" y="2436185"/>
                  </a:lnTo>
                  <a:lnTo>
                    <a:pt x="1676062" y="2493234"/>
                  </a:lnTo>
                </a:path>
                <a:path w="2595245" h="3574415">
                  <a:moveTo>
                    <a:pt x="1652414" y="2531902"/>
                  </a:moveTo>
                  <a:lnTo>
                    <a:pt x="1652414" y="2531902"/>
                  </a:lnTo>
                  <a:lnTo>
                    <a:pt x="1616999" y="2589175"/>
                  </a:lnTo>
                </a:path>
                <a:path w="2595245" h="3574415">
                  <a:moveTo>
                    <a:pt x="1593351" y="2627058"/>
                  </a:moveTo>
                  <a:lnTo>
                    <a:pt x="1593351" y="2627058"/>
                  </a:lnTo>
                  <a:lnTo>
                    <a:pt x="1558048" y="2684332"/>
                  </a:lnTo>
                </a:path>
                <a:path w="2595245" h="3574415">
                  <a:moveTo>
                    <a:pt x="1533840" y="2722215"/>
                  </a:moveTo>
                  <a:lnTo>
                    <a:pt x="1533840" y="2722215"/>
                  </a:lnTo>
                  <a:lnTo>
                    <a:pt x="1498537" y="2779488"/>
                  </a:lnTo>
                </a:path>
                <a:path w="2595245" h="3574415">
                  <a:moveTo>
                    <a:pt x="1474889" y="2818268"/>
                  </a:moveTo>
                  <a:lnTo>
                    <a:pt x="1474889" y="2818268"/>
                  </a:lnTo>
                  <a:lnTo>
                    <a:pt x="1439474" y="2875541"/>
                  </a:lnTo>
                </a:path>
                <a:path w="2595245" h="3574415">
                  <a:moveTo>
                    <a:pt x="1415827" y="2913424"/>
                  </a:moveTo>
                  <a:lnTo>
                    <a:pt x="1415827" y="2913424"/>
                  </a:lnTo>
                  <a:lnTo>
                    <a:pt x="1380523" y="2970698"/>
                  </a:lnTo>
                </a:path>
                <a:path w="2595245" h="3574415">
                  <a:moveTo>
                    <a:pt x="1357212" y="3008581"/>
                  </a:moveTo>
                  <a:lnTo>
                    <a:pt x="1357212" y="3008581"/>
                  </a:lnTo>
                  <a:lnTo>
                    <a:pt x="1321797" y="3065518"/>
                  </a:lnTo>
                </a:path>
                <a:path w="2595245" h="3574415">
                  <a:moveTo>
                    <a:pt x="1298149" y="3104522"/>
                  </a:moveTo>
                  <a:lnTo>
                    <a:pt x="1298149" y="3104522"/>
                  </a:lnTo>
                  <a:lnTo>
                    <a:pt x="1262062" y="3161571"/>
                  </a:lnTo>
                </a:path>
                <a:path w="2595245" h="3574415">
                  <a:moveTo>
                    <a:pt x="1238414" y="3199342"/>
                  </a:moveTo>
                  <a:lnTo>
                    <a:pt x="1238414" y="3199342"/>
                  </a:lnTo>
                  <a:lnTo>
                    <a:pt x="1202999" y="3256728"/>
                  </a:lnTo>
                </a:path>
                <a:path w="2595245" h="3574415">
                  <a:moveTo>
                    <a:pt x="1179351" y="3295395"/>
                  </a:moveTo>
                  <a:lnTo>
                    <a:pt x="1179351" y="3295395"/>
                  </a:lnTo>
                  <a:lnTo>
                    <a:pt x="1144048" y="3352669"/>
                  </a:lnTo>
                </a:path>
                <a:path w="2595245" h="3574415">
                  <a:moveTo>
                    <a:pt x="1120737" y="3390552"/>
                  </a:moveTo>
                  <a:lnTo>
                    <a:pt x="1120737" y="3390552"/>
                  </a:lnTo>
                  <a:lnTo>
                    <a:pt x="1095408" y="3431685"/>
                  </a:lnTo>
                </a:path>
                <a:path w="2595245" h="3574415">
                  <a:moveTo>
                    <a:pt x="2201800" y="2099270"/>
                  </a:moveTo>
                  <a:lnTo>
                    <a:pt x="2201800" y="2099270"/>
                  </a:lnTo>
                  <a:lnTo>
                    <a:pt x="2219395" y="2164053"/>
                  </a:lnTo>
                </a:path>
                <a:path w="2595245" h="3574415">
                  <a:moveTo>
                    <a:pt x="2231387" y="2208101"/>
                  </a:moveTo>
                  <a:lnTo>
                    <a:pt x="2231387" y="2208101"/>
                  </a:lnTo>
                  <a:lnTo>
                    <a:pt x="2247974" y="2272883"/>
                  </a:lnTo>
                </a:path>
                <a:path w="2595245" h="3574415">
                  <a:moveTo>
                    <a:pt x="2259742" y="2316595"/>
                  </a:moveTo>
                  <a:lnTo>
                    <a:pt x="2259742" y="2316595"/>
                  </a:lnTo>
                  <a:lnTo>
                    <a:pt x="2276665" y="2381378"/>
                  </a:lnTo>
                </a:path>
                <a:path w="2595245" h="3574415">
                  <a:moveTo>
                    <a:pt x="2288320" y="2424192"/>
                  </a:moveTo>
                  <a:lnTo>
                    <a:pt x="2288320" y="2424192"/>
                  </a:lnTo>
                  <a:lnTo>
                    <a:pt x="2306140" y="2489872"/>
                  </a:lnTo>
                </a:path>
                <a:path w="2595245" h="3574415">
                  <a:moveTo>
                    <a:pt x="2317011" y="2532798"/>
                  </a:moveTo>
                  <a:lnTo>
                    <a:pt x="2317011" y="2532798"/>
                  </a:lnTo>
                  <a:lnTo>
                    <a:pt x="2334831" y="2598366"/>
                  </a:lnTo>
                </a:path>
                <a:path w="2595245" h="3574415">
                  <a:moveTo>
                    <a:pt x="2346487" y="2641517"/>
                  </a:moveTo>
                  <a:lnTo>
                    <a:pt x="2346487" y="2641517"/>
                  </a:lnTo>
                  <a:lnTo>
                    <a:pt x="2363186" y="2706411"/>
                  </a:lnTo>
                </a:path>
                <a:path w="2595245" h="3574415">
                  <a:moveTo>
                    <a:pt x="2375178" y="2750011"/>
                  </a:moveTo>
                  <a:lnTo>
                    <a:pt x="2375178" y="2750011"/>
                  </a:lnTo>
                  <a:lnTo>
                    <a:pt x="2392661" y="2814906"/>
                  </a:lnTo>
                </a:path>
                <a:path w="2595245" h="3574415">
                  <a:moveTo>
                    <a:pt x="2403868" y="2858505"/>
                  </a:moveTo>
                  <a:lnTo>
                    <a:pt x="2403868" y="2858505"/>
                  </a:lnTo>
                  <a:lnTo>
                    <a:pt x="2421352" y="2923400"/>
                  </a:lnTo>
                </a:path>
                <a:path w="2595245" h="3574415">
                  <a:moveTo>
                    <a:pt x="2433008" y="2967111"/>
                  </a:moveTo>
                  <a:lnTo>
                    <a:pt x="2433008" y="2967111"/>
                  </a:lnTo>
                  <a:lnTo>
                    <a:pt x="2450043" y="3031894"/>
                  </a:lnTo>
                </a:path>
                <a:path w="2595245" h="3574415">
                  <a:moveTo>
                    <a:pt x="2461698" y="3075045"/>
                  </a:moveTo>
                  <a:lnTo>
                    <a:pt x="2461698" y="3075045"/>
                  </a:lnTo>
                  <a:lnTo>
                    <a:pt x="2479518" y="3140724"/>
                  </a:lnTo>
                </a:path>
                <a:path w="2595245" h="3574415">
                  <a:moveTo>
                    <a:pt x="2490389" y="3183539"/>
                  </a:moveTo>
                  <a:lnTo>
                    <a:pt x="2490389" y="3183539"/>
                  </a:lnTo>
                  <a:lnTo>
                    <a:pt x="2508209" y="3249218"/>
                  </a:lnTo>
                </a:path>
                <a:path w="2595245" h="3574415">
                  <a:moveTo>
                    <a:pt x="2519865" y="3292033"/>
                  </a:moveTo>
                  <a:lnTo>
                    <a:pt x="2519865" y="3292033"/>
                  </a:lnTo>
                  <a:lnTo>
                    <a:pt x="2536564" y="3356928"/>
                  </a:lnTo>
                </a:path>
                <a:path w="2595245" h="3574415">
                  <a:moveTo>
                    <a:pt x="2548556" y="3400863"/>
                  </a:moveTo>
                  <a:lnTo>
                    <a:pt x="2548556" y="3400863"/>
                  </a:lnTo>
                  <a:lnTo>
                    <a:pt x="2565142" y="3465422"/>
                  </a:lnTo>
                </a:path>
                <a:path w="2595245" h="3574415">
                  <a:moveTo>
                    <a:pt x="2577134" y="3509357"/>
                  </a:moveTo>
                  <a:lnTo>
                    <a:pt x="2577134" y="3509357"/>
                  </a:lnTo>
                  <a:lnTo>
                    <a:pt x="2594730" y="3574140"/>
                  </a:lnTo>
                </a:path>
                <a:path w="2595245" h="3574415">
                  <a:moveTo>
                    <a:pt x="0" y="0"/>
                  </a:moveTo>
                  <a:lnTo>
                    <a:pt x="0" y="0"/>
                  </a:lnTo>
                  <a:lnTo>
                    <a:pt x="1860199" y="0"/>
                  </a:lnTo>
                </a:path>
              </a:pathLst>
            </a:custGeom>
            <a:ln w="108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07623" y="1334401"/>
              <a:ext cx="1981200" cy="84455"/>
            </a:xfrm>
            <a:custGeom>
              <a:avLst/>
              <a:gdLst/>
              <a:ahLst/>
              <a:cxnLst/>
              <a:rect l="l" t="t" r="r" b="b"/>
              <a:pathLst>
                <a:path w="1981200" h="84455">
                  <a:moveTo>
                    <a:pt x="73190" y="0"/>
                  </a:moveTo>
                  <a:lnTo>
                    <a:pt x="0" y="42024"/>
                  </a:lnTo>
                  <a:lnTo>
                    <a:pt x="73190" y="84289"/>
                  </a:lnTo>
                  <a:lnTo>
                    <a:pt x="73190" y="0"/>
                  </a:lnTo>
                  <a:close/>
                </a:path>
                <a:path w="1981200" h="84455">
                  <a:moveTo>
                    <a:pt x="1980679" y="42024"/>
                  </a:moveTo>
                  <a:lnTo>
                    <a:pt x="1908289" y="0"/>
                  </a:lnTo>
                  <a:lnTo>
                    <a:pt x="1908289" y="84289"/>
                  </a:lnTo>
                  <a:lnTo>
                    <a:pt x="1980679" y="4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68267" y="1931225"/>
              <a:ext cx="1860550" cy="0"/>
            </a:xfrm>
            <a:custGeom>
              <a:avLst/>
              <a:gdLst/>
              <a:ahLst/>
              <a:cxnLst/>
              <a:rect l="l" t="t" r="r" b="b"/>
              <a:pathLst>
                <a:path w="1860550">
                  <a:moveTo>
                    <a:pt x="0" y="0"/>
                  </a:moveTo>
                  <a:lnTo>
                    <a:pt x="0" y="0"/>
                  </a:lnTo>
                  <a:lnTo>
                    <a:pt x="1860199" y="0"/>
                  </a:lnTo>
                </a:path>
              </a:pathLst>
            </a:custGeom>
            <a:ln w="10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7623" y="1889201"/>
              <a:ext cx="1981200" cy="84455"/>
            </a:xfrm>
            <a:custGeom>
              <a:avLst/>
              <a:gdLst/>
              <a:ahLst/>
              <a:cxnLst/>
              <a:rect l="l" t="t" r="r" b="b"/>
              <a:pathLst>
                <a:path w="1981200" h="84455">
                  <a:moveTo>
                    <a:pt x="73190" y="0"/>
                  </a:moveTo>
                  <a:lnTo>
                    <a:pt x="0" y="42024"/>
                  </a:lnTo>
                  <a:lnTo>
                    <a:pt x="73190" y="84061"/>
                  </a:lnTo>
                  <a:lnTo>
                    <a:pt x="73190" y="0"/>
                  </a:lnTo>
                  <a:close/>
                </a:path>
                <a:path w="1981200" h="84455">
                  <a:moveTo>
                    <a:pt x="1980679" y="42024"/>
                  </a:moveTo>
                  <a:lnTo>
                    <a:pt x="1908289" y="787"/>
                  </a:lnTo>
                  <a:lnTo>
                    <a:pt x="1908289" y="84061"/>
                  </a:lnTo>
                  <a:lnTo>
                    <a:pt x="1980679" y="4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68267" y="3519632"/>
              <a:ext cx="1860550" cy="0"/>
            </a:xfrm>
            <a:custGeom>
              <a:avLst/>
              <a:gdLst/>
              <a:ahLst/>
              <a:cxnLst/>
              <a:rect l="l" t="t" r="r" b="b"/>
              <a:pathLst>
                <a:path w="1860550">
                  <a:moveTo>
                    <a:pt x="0" y="0"/>
                  </a:moveTo>
                  <a:lnTo>
                    <a:pt x="0" y="0"/>
                  </a:lnTo>
                  <a:lnTo>
                    <a:pt x="1860199" y="0"/>
                  </a:lnTo>
                </a:path>
              </a:pathLst>
            </a:custGeom>
            <a:ln w="10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07623" y="3477602"/>
              <a:ext cx="1981200" cy="84455"/>
            </a:xfrm>
            <a:custGeom>
              <a:avLst/>
              <a:gdLst/>
              <a:ahLst/>
              <a:cxnLst/>
              <a:rect l="l" t="t" r="r" b="b"/>
              <a:pathLst>
                <a:path w="1981200" h="84454">
                  <a:moveTo>
                    <a:pt x="73190" y="0"/>
                  </a:moveTo>
                  <a:lnTo>
                    <a:pt x="0" y="42037"/>
                  </a:lnTo>
                  <a:lnTo>
                    <a:pt x="73190" y="84061"/>
                  </a:lnTo>
                  <a:lnTo>
                    <a:pt x="73190" y="0"/>
                  </a:lnTo>
                  <a:close/>
                </a:path>
                <a:path w="1981200" h="84454">
                  <a:moveTo>
                    <a:pt x="1980679" y="42037"/>
                  </a:moveTo>
                  <a:lnTo>
                    <a:pt x="1908289" y="0"/>
                  </a:lnTo>
                  <a:lnTo>
                    <a:pt x="1908289" y="84061"/>
                  </a:lnTo>
                  <a:lnTo>
                    <a:pt x="1980679" y="42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783710" y="926913"/>
            <a:ext cx="76327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20" dirty="0">
                <a:latin typeface="Times New Roman"/>
                <a:cs typeface="Times New Roman"/>
              </a:rPr>
              <a:t>mo</a:t>
            </a:r>
            <a:r>
              <a:rPr sz="1600" b="1" spc="-5" dirty="0">
                <a:latin typeface="Times New Roman"/>
                <a:cs typeface="Times New Roman"/>
              </a:rPr>
              <a:t>ry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330630" y="578567"/>
            <a:ext cx="1571625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5" dirty="0">
                <a:solidFill>
                  <a:srgbClr val="000000"/>
                </a:solidFill>
                <a:latin typeface="Times New Roman"/>
                <a:cs typeface="Times New Roman"/>
              </a:rPr>
              <a:t>Computer</a:t>
            </a:r>
            <a:r>
              <a:rPr sz="16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Times New Roman"/>
                <a:cs typeface="Times New Roman"/>
              </a:rPr>
              <a:t>System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70804" y="809229"/>
            <a:ext cx="1014094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latin typeface="Times New Roman"/>
                <a:cs typeface="Times New Roman"/>
              </a:rPr>
              <a:t>I/O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Devices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7270" y="1330819"/>
            <a:ext cx="709930" cy="590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3099"/>
              </a:lnSpc>
              <a:spcBef>
                <a:spcPts val="85"/>
              </a:spcBef>
            </a:pPr>
            <a:r>
              <a:rPr sz="1200" b="1" spc="20" dirty="0">
                <a:latin typeface="Times New Roman"/>
                <a:cs typeface="Times New Roman"/>
              </a:rPr>
              <a:t>Op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at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10" dirty="0">
                <a:latin typeface="Times New Roman"/>
                <a:cs typeface="Times New Roman"/>
              </a:rPr>
              <a:t>g  System 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10718" y="2521115"/>
            <a:ext cx="68580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830" marR="5080" indent="-24765">
              <a:lnSpc>
                <a:spcPct val="103200"/>
              </a:lnSpc>
              <a:spcBef>
                <a:spcPts val="85"/>
              </a:spcBef>
            </a:pPr>
            <a:r>
              <a:rPr sz="1200" b="1" spc="15" dirty="0">
                <a:latin typeface="Times New Roman"/>
                <a:cs typeface="Times New Roman"/>
              </a:rPr>
              <a:t>Pro</a:t>
            </a:r>
            <a:r>
              <a:rPr sz="1200" b="1" spc="10" dirty="0">
                <a:latin typeface="Times New Roman"/>
                <a:cs typeface="Times New Roman"/>
              </a:rPr>
              <a:t>grams  </a:t>
            </a:r>
            <a:r>
              <a:rPr sz="1200" b="1" spc="15" dirty="0">
                <a:latin typeface="Times New Roman"/>
                <a:cs typeface="Times New Roman"/>
              </a:rPr>
              <a:t>and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72010" y="4120614"/>
            <a:ext cx="1010285" cy="206467"/>
          </a:xfrm>
          <a:prstGeom prst="rect">
            <a:avLst/>
          </a:prstGeom>
          <a:solidFill>
            <a:srgbClr val="FDFDFD"/>
          </a:solidFill>
          <a:ln w="10851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70"/>
              </a:spcBef>
            </a:pPr>
            <a:r>
              <a:rPr sz="1200" b="1" spc="10" dirty="0">
                <a:latin typeface="Times New Roman"/>
                <a:cs typeface="Times New Roman"/>
              </a:rPr>
              <a:t>Processor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1354" y="4120614"/>
            <a:ext cx="1010285" cy="206467"/>
          </a:xfrm>
          <a:prstGeom prst="rect">
            <a:avLst/>
          </a:prstGeom>
          <a:solidFill>
            <a:srgbClr val="FDFDFD"/>
          </a:solidFill>
          <a:ln w="10851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70"/>
              </a:spcBef>
            </a:pPr>
            <a:r>
              <a:rPr sz="1200" b="1" spc="10" dirty="0">
                <a:latin typeface="Times New Roman"/>
                <a:cs typeface="Times New Roman"/>
              </a:rPr>
              <a:t>Processor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176467" y="4745116"/>
          <a:ext cx="807720" cy="1009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/>
              </a:tblGrid>
              <a:tr h="201969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OS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  <a:tr h="202081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Programs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  <a:tr h="6059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9050" algn="ctr">
                        <a:lnSpc>
                          <a:spcPct val="100000"/>
                        </a:lnSpc>
                      </a:pP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6307791" y="4504165"/>
            <a:ext cx="5378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5" dirty="0">
                <a:latin typeface="Times New Roman"/>
                <a:cs typeface="Times New Roman"/>
              </a:rPr>
              <a:t>S</a:t>
            </a:r>
            <a:r>
              <a:rPr sz="1200" b="1" spc="10" dirty="0">
                <a:latin typeface="Times New Roman"/>
                <a:cs typeface="Times New Roman"/>
              </a:rPr>
              <a:t>to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15" dirty="0">
                <a:latin typeface="Times New Roman"/>
                <a:cs typeface="Times New Roman"/>
              </a:rPr>
              <a:t>age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97819" y="3407343"/>
            <a:ext cx="9912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10" dirty="0">
                <a:latin typeface="Times New Roman"/>
                <a:cs typeface="Times New Roman"/>
              </a:rPr>
              <a:t>I/O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Controller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91354" y="1794038"/>
            <a:ext cx="1010285" cy="232756"/>
          </a:xfrm>
          <a:prstGeom prst="rect">
            <a:avLst/>
          </a:prstGeom>
          <a:solidFill>
            <a:srgbClr val="FDFDFD"/>
          </a:solidFill>
          <a:ln w="10851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375"/>
              </a:spcBef>
            </a:pPr>
            <a:r>
              <a:rPr sz="1200" b="1" spc="10" dirty="0">
                <a:latin typeface="Times New Roman"/>
                <a:cs typeface="Times New Roman"/>
              </a:rPr>
              <a:t>I/O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Controller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67732" y="1271870"/>
            <a:ext cx="6102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5" dirty="0">
                <a:latin typeface="Times New Roman"/>
                <a:cs typeface="Times New Roman"/>
              </a:rPr>
              <a:t>Printers,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67729" y="1460500"/>
            <a:ext cx="1021080" cy="5814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85"/>
              </a:spcBef>
            </a:pPr>
            <a:r>
              <a:rPr sz="1200" b="1" spc="10" dirty="0">
                <a:latin typeface="Times New Roman"/>
                <a:cs typeface="Times New Roman"/>
              </a:rPr>
              <a:t>keyboards, 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digital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camera,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97819" y="1263576"/>
            <a:ext cx="9912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10" dirty="0">
                <a:latin typeface="Times New Roman"/>
                <a:cs typeface="Times New Roman"/>
              </a:rPr>
              <a:t>I/O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Controller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77648" y="6300689"/>
            <a:ext cx="89535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Figure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2.2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94637" y="6300689"/>
            <a:ext cx="3856354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latin typeface="Times New Roman"/>
                <a:cs typeface="Times New Roman"/>
              </a:rPr>
              <a:t>The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Operating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System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as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Resource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Manager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99626" y="2476505"/>
            <a:ext cx="3888740" cy="1805305"/>
          </a:xfrm>
          <a:custGeom>
            <a:avLst/>
            <a:gdLst/>
            <a:ahLst/>
            <a:cxnLst/>
            <a:rect l="l" t="t" r="r" b="b"/>
            <a:pathLst>
              <a:path w="3888740" h="1805304">
                <a:moveTo>
                  <a:pt x="52120" y="1777936"/>
                </a:moveTo>
                <a:lnTo>
                  <a:pt x="50050" y="1767763"/>
                </a:lnTo>
                <a:lnTo>
                  <a:pt x="44462" y="1759458"/>
                </a:lnTo>
                <a:lnTo>
                  <a:pt x="36233" y="1753870"/>
                </a:lnTo>
                <a:lnTo>
                  <a:pt x="26225" y="1751825"/>
                </a:lnTo>
                <a:lnTo>
                  <a:pt x="16027" y="1753870"/>
                </a:lnTo>
                <a:lnTo>
                  <a:pt x="7696" y="1759458"/>
                </a:lnTo>
                <a:lnTo>
                  <a:pt x="2070" y="1767763"/>
                </a:lnTo>
                <a:lnTo>
                  <a:pt x="0" y="1777936"/>
                </a:lnTo>
                <a:lnTo>
                  <a:pt x="2070" y="1788490"/>
                </a:lnTo>
                <a:lnTo>
                  <a:pt x="7696" y="1797075"/>
                </a:lnTo>
                <a:lnTo>
                  <a:pt x="16027" y="1802841"/>
                </a:lnTo>
                <a:lnTo>
                  <a:pt x="26225" y="1804949"/>
                </a:lnTo>
                <a:lnTo>
                  <a:pt x="36233" y="1802841"/>
                </a:lnTo>
                <a:lnTo>
                  <a:pt x="44462" y="1797075"/>
                </a:lnTo>
                <a:lnTo>
                  <a:pt x="50050" y="1788490"/>
                </a:lnTo>
                <a:lnTo>
                  <a:pt x="52120" y="1777936"/>
                </a:lnTo>
                <a:close/>
              </a:path>
              <a:path w="3888740" h="1805304">
                <a:moveTo>
                  <a:pt x="213728" y="1777936"/>
                </a:moveTo>
                <a:lnTo>
                  <a:pt x="211683" y="1767763"/>
                </a:lnTo>
                <a:lnTo>
                  <a:pt x="206095" y="1759458"/>
                </a:lnTo>
                <a:lnTo>
                  <a:pt x="197789" y="1753870"/>
                </a:lnTo>
                <a:lnTo>
                  <a:pt x="187617" y="1751825"/>
                </a:lnTo>
                <a:lnTo>
                  <a:pt x="177507" y="1753870"/>
                </a:lnTo>
                <a:lnTo>
                  <a:pt x="169164" y="1759458"/>
                </a:lnTo>
                <a:lnTo>
                  <a:pt x="163487" y="1767763"/>
                </a:lnTo>
                <a:lnTo>
                  <a:pt x="161391" y="1777936"/>
                </a:lnTo>
                <a:lnTo>
                  <a:pt x="163487" y="1788490"/>
                </a:lnTo>
                <a:lnTo>
                  <a:pt x="169164" y="1797075"/>
                </a:lnTo>
                <a:lnTo>
                  <a:pt x="177507" y="1802841"/>
                </a:lnTo>
                <a:lnTo>
                  <a:pt x="187617" y="1804949"/>
                </a:lnTo>
                <a:lnTo>
                  <a:pt x="197789" y="1802841"/>
                </a:lnTo>
                <a:lnTo>
                  <a:pt x="206095" y="1797075"/>
                </a:lnTo>
                <a:lnTo>
                  <a:pt x="211683" y="1788490"/>
                </a:lnTo>
                <a:lnTo>
                  <a:pt x="213728" y="1777936"/>
                </a:lnTo>
                <a:close/>
              </a:path>
              <a:path w="3888740" h="1805304">
                <a:moveTo>
                  <a:pt x="375335" y="1777936"/>
                </a:moveTo>
                <a:lnTo>
                  <a:pt x="373240" y="1767763"/>
                </a:lnTo>
                <a:lnTo>
                  <a:pt x="367576" y="1759458"/>
                </a:lnTo>
                <a:lnTo>
                  <a:pt x="359257" y="1753870"/>
                </a:lnTo>
                <a:lnTo>
                  <a:pt x="349224" y="1751825"/>
                </a:lnTo>
                <a:lnTo>
                  <a:pt x="339039" y="1753870"/>
                </a:lnTo>
                <a:lnTo>
                  <a:pt x="330746" y="1759458"/>
                </a:lnTo>
                <a:lnTo>
                  <a:pt x="325158" y="1767763"/>
                </a:lnTo>
                <a:lnTo>
                  <a:pt x="323113" y="1777936"/>
                </a:lnTo>
                <a:lnTo>
                  <a:pt x="325158" y="1788490"/>
                </a:lnTo>
                <a:lnTo>
                  <a:pt x="330746" y="1797075"/>
                </a:lnTo>
                <a:lnTo>
                  <a:pt x="339039" y="1802841"/>
                </a:lnTo>
                <a:lnTo>
                  <a:pt x="349224" y="1804949"/>
                </a:lnTo>
                <a:lnTo>
                  <a:pt x="359257" y="1802841"/>
                </a:lnTo>
                <a:lnTo>
                  <a:pt x="367576" y="1797075"/>
                </a:lnTo>
                <a:lnTo>
                  <a:pt x="373240" y="1788490"/>
                </a:lnTo>
                <a:lnTo>
                  <a:pt x="375335" y="1777936"/>
                </a:lnTo>
                <a:close/>
              </a:path>
              <a:path w="3888740" h="1805304">
                <a:moveTo>
                  <a:pt x="1138224" y="349465"/>
                </a:moveTo>
                <a:lnTo>
                  <a:pt x="1136180" y="339432"/>
                </a:lnTo>
                <a:lnTo>
                  <a:pt x="1130617" y="331114"/>
                </a:lnTo>
                <a:lnTo>
                  <a:pt x="1122387" y="325450"/>
                </a:lnTo>
                <a:lnTo>
                  <a:pt x="1112329" y="323354"/>
                </a:lnTo>
                <a:lnTo>
                  <a:pt x="1102156" y="325450"/>
                </a:lnTo>
                <a:lnTo>
                  <a:pt x="1093851" y="331114"/>
                </a:lnTo>
                <a:lnTo>
                  <a:pt x="1088263" y="339432"/>
                </a:lnTo>
                <a:lnTo>
                  <a:pt x="1086218" y="349465"/>
                </a:lnTo>
                <a:lnTo>
                  <a:pt x="1088263" y="360032"/>
                </a:lnTo>
                <a:lnTo>
                  <a:pt x="1093851" y="368604"/>
                </a:lnTo>
                <a:lnTo>
                  <a:pt x="1102156" y="374370"/>
                </a:lnTo>
                <a:lnTo>
                  <a:pt x="1112329" y="376478"/>
                </a:lnTo>
                <a:lnTo>
                  <a:pt x="1122387" y="374370"/>
                </a:lnTo>
                <a:lnTo>
                  <a:pt x="1130617" y="368604"/>
                </a:lnTo>
                <a:lnTo>
                  <a:pt x="1136180" y="360032"/>
                </a:lnTo>
                <a:lnTo>
                  <a:pt x="1138224" y="349465"/>
                </a:lnTo>
                <a:close/>
              </a:path>
              <a:path w="3888740" h="1805304">
                <a:moveTo>
                  <a:pt x="1138224" y="187845"/>
                </a:moveTo>
                <a:lnTo>
                  <a:pt x="1136180" y="177761"/>
                </a:lnTo>
                <a:lnTo>
                  <a:pt x="1130617" y="169456"/>
                </a:lnTo>
                <a:lnTo>
                  <a:pt x="1122387" y="163817"/>
                </a:lnTo>
                <a:lnTo>
                  <a:pt x="1112329" y="161734"/>
                </a:lnTo>
                <a:lnTo>
                  <a:pt x="1102156" y="163817"/>
                </a:lnTo>
                <a:lnTo>
                  <a:pt x="1093851" y="169456"/>
                </a:lnTo>
                <a:lnTo>
                  <a:pt x="1088263" y="177761"/>
                </a:lnTo>
                <a:lnTo>
                  <a:pt x="1086218" y="187845"/>
                </a:lnTo>
                <a:lnTo>
                  <a:pt x="1088263" y="198551"/>
                </a:lnTo>
                <a:lnTo>
                  <a:pt x="1093851" y="207111"/>
                </a:lnTo>
                <a:lnTo>
                  <a:pt x="1102156" y="212801"/>
                </a:lnTo>
                <a:lnTo>
                  <a:pt x="1112329" y="214858"/>
                </a:lnTo>
                <a:lnTo>
                  <a:pt x="1122387" y="212801"/>
                </a:lnTo>
                <a:lnTo>
                  <a:pt x="1130617" y="207111"/>
                </a:lnTo>
                <a:lnTo>
                  <a:pt x="1136180" y="198551"/>
                </a:lnTo>
                <a:lnTo>
                  <a:pt x="1138224" y="187845"/>
                </a:lnTo>
                <a:close/>
              </a:path>
              <a:path w="3888740" h="1805304">
                <a:moveTo>
                  <a:pt x="1138224" y="26225"/>
                </a:moveTo>
                <a:lnTo>
                  <a:pt x="1136180" y="16129"/>
                </a:lnTo>
                <a:lnTo>
                  <a:pt x="1130617" y="7785"/>
                </a:lnTo>
                <a:lnTo>
                  <a:pt x="1122387" y="2095"/>
                </a:lnTo>
                <a:lnTo>
                  <a:pt x="1112329" y="0"/>
                </a:lnTo>
                <a:lnTo>
                  <a:pt x="1102156" y="2095"/>
                </a:lnTo>
                <a:lnTo>
                  <a:pt x="1093851" y="7785"/>
                </a:lnTo>
                <a:lnTo>
                  <a:pt x="1088263" y="16129"/>
                </a:lnTo>
                <a:lnTo>
                  <a:pt x="1086218" y="26225"/>
                </a:lnTo>
                <a:lnTo>
                  <a:pt x="1088263" y="36880"/>
                </a:lnTo>
                <a:lnTo>
                  <a:pt x="1093851" y="45453"/>
                </a:lnTo>
                <a:lnTo>
                  <a:pt x="1102156" y="51168"/>
                </a:lnTo>
                <a:lnTo>
                  <a:pt x="1112329" y="53238"/>
                </a:lnTo>
                <a:lnTo>
                  <a:pt x="1122387" y="51168"/>
                </a:lnTo>
                <a:lnTo>
                  <a:pt x="1130617" y="45453"/>
                </a:lnTo>
                <a:lnTo>
                  <a:pt x="1136180" y="36880"/>
                </a:lnTo>
                <a:lnTo>
                  <a:pt x="1138224" y="26225"/>
                </a:lnTo>
                <a:close/>
              </a:path>
              <a:path w="3888740" h="1805304">
                <a:moveTo>
                  <a:pt x="3888740" y="349465"/>
                </a:moveTo>
                <a:lnTo>
                  <a:pt x="3886670" y="339432"/>
                </a:lnTo>
                <a:lnTo>
                  <a:pt x="3881082" y="331114"/>
                </a:lnTo>
                <a:lnTo>
                  <a:pt x="3872852" y="325450"/>
                </a:lnTo>
                <a:lnTo>
                  <a:pt x="3862844" y="323354"/>
                </a:lnTo>
                <a:lnTo>
                  <a:pt x="3852151" y="325450"/>
                </a:lnTo>
                <a:lnTo>
                  <a:pt x="3843578" y="331114"/>
                </a:lnTo>
                <a:lnTo>
                  <a:pt x="3837902" y="339432"/>
                </a:lnTo>
                <a:lnTo>
                  <a:pt x="3835831" y="349465"/>
                </a:lnTo>
                <a:lnTo>
                  <a:pt x="3837902" y="360032"/>
                </a:lnTo>
                <a:lnTo>
                  <a:pt x="3843578" y="368604"/>
                </a:lnTo>
                <a:lnTo>
                  <a:pt x="3852151" y="374370"/>
                </a:lnTo>
                <a:lnTo>
                  <a:pt x="3862844" y="376478"/>
                </a:lnTo>
                <a:lnTo>
                  <a:pt x="3872852" y="374370"/>
                </a:lnTo>
                <a:lnTo>
                  <a:pt x="3881082" y="368604"/>
                </a:lnTo>
                <a:lnTo>
                  <a:pt x="3886670" y="360032"/>
                </a:lnTo>
                <a:lnTo>
                  <a:pt x="3888740" y="349465"/>
                </a:lnTo>
                <a:close/>
              </a:path>
              <a:path w="3888740" h="1805304">
                <a:moveTo>
                  <a:pt x="3888740" y="187845"/>
                </a:moveTo>
                <a:lnTo>
                  <a:pt x="3886670" y="177761"/>
                </a:lnTo>
                <a:lnTo>
                  <a:pt x="3881082" y="169456"/>
                </a:lnTo>
                <a:lnTo>
                  <a:pt x="3872852" y="163817"/>
                </a:lnTo>
                <a:lnTo>
                  <a:pt x="3862844" y="161734"/>
                </a:lnTo>
                <a:lnTo>
                  <a:pt x="3852151" y="163817"/>
                </a:lnTo>
                <a:lnTo>
                  <a:pt x="3843578" y="169456"/>
                </a:lnTo>
                <a:lnTo>
                  <a:pt x="3837902" y="177761"/>
                </a:lnTo>
                <a:lnTo>
                  <a:pt x="3835831" y="187845"/>
                </a:lnTo>
                <a:lnTo>
                  <a:pt x="3837902" y="198551"/>
                </a:lnTo>
                <a:lnTo>
                  <a:pt x="3843578" y="207111"/>
                </a:lnTo>
                <a:lnTo>
                  <a:pt x="3852151" y="212801"/>
                </a:lnTo>
                <a:lnTo>
                  <a:pt x="3862844" y="214858"/>
                </a:lnTo>
                <a:lnTo>
                  <a:pt x="3872852" y="212801"/>
                </a:lnTo>
                <a:lnTo>
                  <a:pt x="3881082" y="207111"/>
                </a:lnTo>
                <a:lnTo>
                  <a:pt x="3886670" y="198551"/>
                </a:lnTo>
                <a:lnTo>
                  <a:pt x="3888740" y="187845"/>
                </a:lnTo>
                <a:close/>
              </a:path>
              <a:path w="3888740" h="1805304">
                <a:moveTo>
                  <a:pt x="3888740" y="26225"/>
                </a:moveTo>
                <a:lnTo>
                  <a:pt x="3886670" y="16129"/>
                </a:lnTo>
                <a:lnTo>
                  <a:pt x="3881082" y="7785"/>
                </a:lnTo>
                <a:lnTo>
                  <a:pt x="3872852" y="2095"/>
                </a:lnTo>
                <a:lnTo>
                  <a:pt x="3862844" y="0"/>
                </a:lnTo>
                <a:lnTo>
                  <a:pt x="3852151" y="2095"/>
                </a:lnTo>
                <a:lnTo>
                  <a:pt x="3843578" y="7785"/>
                </a:lnTo>
                <a:lnTo>
                  <a:pt x="3837902" y="16129"/>
                </a:lnTo>
                <a:lnTo>
                  <a:pt x="3835831" y="26225"/>
                </a:lnTo>
                <a:lnTo>
                  <a:pt x="3837902" y="36880"/>
                </a:lnTo>
                <a:lnTo>
                  <a:pt x="3843578" y="45453"/>
                </a:lnTo>
                <a:lnTo>
                  <a:pt x="3852151" y="51168"/>
                </a:lnTo>
                <a:lnTo>
                  <a:pt x="3862844" y="53238"/>
                </a:lnTo>
                <a:lnTo>
                  <a:pt x="3872852" y="51168"/>
                </a:lnTo>
                <a:lnTo>
                  <a:pt x="3881082" y="45453"/>
                </a:lnTo>
                <a:lnTo>
                  <a:pt x="3886670" y="36880"/>
                </a:lnTo>
                <a:lnTo>
                  <a:pt x="3888740" y="2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3270</Words>
  <Application>Microsoft Office PowerPoint</Application>
  <PresentationFormat>On-screen Show (4:3)</PresentationFormat>
  <Paragraphs>859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1_Office Theme</vt:lpstr>
      <vt:lpstr>PowerPoint Presentation</vt:lpstr>
      <vt:lpstr>Operating System</vt:lpstr>
      <vt:lpstr>PowerPoint Presentation</vt:lpstr>
      <vt:lpstr>Computer System Structure</vt:lpstr>
      <vt:lpstr>Operating System Services</vt:lpstr>
      <vt:lpstr>Key Interfaces</vt:lpstr>
      <vt:lpstr>The Role of an OS</vt:lpstr>
      <vt:lpstr>Operating System  as Software</vt:lpstr>
      <vt:lpstr>Computer System</vt:lpstr>
      <vt:lpstr>Evolution of Operating Systems</vt:lpstr>
      <vt:lpstr>Evolution of  Operating Systems</vt:lpstr>
      <vt:lpstr>Serial Processing</vt:lpstr>
      <vt:lpstr>Simple Batch Systems</vt:lpstr>
      <vt:lpstr>Monitor Point of View</vt:lpstr>
      <vt:lpstr>Processor Point of View</vt:lpstr>
      <vt:lpstr>Desirable Hardware  Features</vt:lpstr>
      <vt:lpstr>Modes of Operation</vt:lpstr>
      <vt:lpstr>Simple Batch System  Overhead</vt:lpstr>
      <vt:lpstr>Multiprogrammed  Batch Systems</vt:lpstr>
      <vt:lpstr>Uniprogramming</vt:lpstr>
      <vt:lpstr>Multiprogramming</vt:lpstr>
      <vt:lpstr>Multiprogramming</vt:lpstr>
      <vt:lpstr>Multiprogramming  Example</vt:lpstr>
      <vt:lpstr>Effects on Resource  Utilization</vt:lpstr>
      <vt:lpstr>PowerPoint Presentation</vt:lpstr>
      <vt:lpstr>Time-Sharing Systems</vt:lpstr>
      <vt:lpstr>Batch Multiprogramming  vs. Time Sharing</vt:lpstr>
      <vt:lpstr>Compatible Time-Sharing  Systems</vt:lpstr>
      <vt:lpstr>PowerPoint Presentation</vt:lpstr>
      <vt:lpstr>Major Achievements</vt:lpstr>
      <vt:lpstr>Process</vt:lpstr>
      <vt:lpstr>Development of the  Process</vt:lpstr>
      <vt:lpstr>Causes of Errors</vt:lpstr>
      <vt:lpstr>Components of  a Process</vt:lpstr>
      <vt:lpstr>PowerPoint Presentation</vt:lpstr>
      <vt:lpstr>Memory Management</vt:lpstr>
      <vt:lpstr>Information Protection  and Security</vt:lpstr>
      <vt:lpstr>Scheduling and  Resource Management</vt:lpstr>
      <vt:lpstr>Operating System</vt:lpstr>
      <vt:lpstr>Different Architectural  Approaches</vt:lpstr>
      <vt:lpstr>Microkernel Architecture</vt:lpstr>
      <vt:lpstr>Multithreading</vt:lpstr>
      <vt:lpstr>Multicore OS  Considerations</vt:lpstr>
      <vt:lpstr>Client/Server Model</vt:lpstr>
      <vt:lpstr>Traditional UNIX Systems</vt:lpstr>
      <vt:lpstr>PowerPoint Presentation</vt:lpstr>
      <vt:lpstr>PowerPoint Presentation</vt:lpstr>
      <vt:lpstr>PowerPoint Presentation</vt:lpstr>
      <vt:lpstr>Modular  Monolithic Kernel</vt:lpstr>
      <vt:lpstr>PowerPoint Presentation</vt:lpstr>
      <vt:lpstr>PowerPoint Presentation</vt:lpstr>
      <vt:lpstr>Linux Signals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Eggen, Roger</dc:creator>
  <cp:lastModifiedBy>Admin</cp:lastModifiedBy>
  <cp:revision>4</cp:revision>
  <dcterms:created xsi:type="dcterms:W3CDTF">2023-08-23T10:10:05Z</dcterms:created>
  <dcterms:modified xsi:type="dcterms:W3CDTF">2023-08-25T10:45:13Z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2014-09-02T00:00:00Z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2023-08-23T00:00:00Z</vt:filetime>
  </property>
</Properties>
</file>